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0" r:id="rId4"/>
  </p:sldMasterIdLst>
  <p:notesMasterIdLst>
    <p:notesMasterId r:id="rId15"/>
  </p:notesMasterIdLst>
  <p:sldIdLst>
    <p:sldId id="281" r:id="rId5"/>
    <p:sldId id="257" r:id="rId6"/>
    <p:sldId id="282" r:id="rId7"/>
    <p:sldId id="283" r:id="rId8"/>
    <p:sldId id="284" r:id="rId9"/>
    <p:sldId id="285" r:id="rId10"/>
    <p:sldId id="286" r:id="rId11"/>
    <p:sldId id="288" r:id="rId12"/>
    <p:sldId id="287" r:id="rId13"/>
    <p:sldId id="28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10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BC41EB-D8E4-4605-9B0B-3805A1A5BB3B}" v="53" dt="2025-03-04T21:28:09.963"/>
    <p1510:client id="{E8B99F26-6EF6-49C5-988A-205AE0CE194B}" v="528" dt="2025-03-04T02:18: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nishaa" userId="bb4ff89a4f6794c1" providerId="LiveId" clId="{D2BC41EB-D8E4-4605-9B0B-3805A1A5BB3B}"/>
    <pc:docChg chg="undo custSel modSld modMainMaster">
      <pc:chgData name="sri nishaa" userId="bb4ff89a4f6794c1" providerId="LiveId" clId="{D2BC41EB-D8E4-4605-9B0B-3805A1A5BB3B}" dt="2025-03-04T21:28:09.963" v="99" actId="207"/>
      <pc:docMkLst>
        <pc:docMk/>
      </pc:docMkLst>
      <pc:sldChg chg="modSp mod setBg">
        <pc:chgData name="sri nishaa" userId="bb4ff89a4f6794c1" providerId="LiveId" clId="{D2BC41EB-D8E4-4605-9B0B-3805A1A5BB3B}" dt="2025-03-04T21:25:12.978" v="85" actId="113"/>
        <pc:sldMkLst>
          <pc:docMk/>
          <pc:sldMk cId="2209810013" sldId="257"/>
        </pc:sldMkLst>
        <pc:spChg chg="mod">
          <ac:chgData name="sri nishaa" userId="bb4ff89a4f6794c1" providerId="LiveId" clId="{D2BC41EB-D8E4-4605-9B0B-3805A1A5BB3B}" dt="2025-03-04T21:25:12.978" v="85" actId="113"/>
          <ac:spMkLst>
            <pc:docMk/>
            <pc:sldMk cId="2209810013" sldId="257"/>
            <ac:spMk id="2" creationId="{26EB573C-62B2-4B2C-B0BE-FFB8203C6934}"/>
          </ac:spMkLst>
        </pc:spChg>
        <pc:spChg chg="mod">
          <ac:chgData name="sri nishaa" userId="bb4ff89a4f6794c1" providerId="LiveId" clId="{D2BC41EB-D8E4-4605-9B0B-3805A1A5BB3B}" dt="2025-03-04T21:07:10.700" v="1" actId="207"/>
          <ac:spMkLst>
            <pc:docMk/>
            <pc:sldMk cId="2209810013" sldId="257"/>
            <ac:spMk id="4" creationId="{F5C770A7-618C-E249-0633-3D04E3912359}"/>
          </ac:spMkLst>
        </pc:spChg>
      </pc:sldChg>
      <pc:sldChg chg="modSp mod setBg">
        <pc:chgData name="sri nishaa" userId="bb4ff89a4f6794c1" providerId="LiveId" clId="{D2BC41EB-D8E4-4605-9B0B-3805A1A5BB3B}" dt="2025-03-04T21:25:05.689" v="84" actId="113"/>
        <pc:sldMkLst>
          <pc:docMk/>
          <pc:sldMk cId="2306583281" sldId="281"/>
        </pc:sldMkLst>
        <pc:spChg chg="mod">
          <ac:chgData name="sri nishaa" userId="bb4ff89a4f6794c1" providerId="LiveId" clId="{D2BC41EB-D8E4-4605-9B0B-3805A1A5BB3B}" dt="2025-03-04T21:25:05.689" v="84" actId="113"/>
          <ac:spMkLst>
            <pc:docMk/>
            <pc:sldMk cId="2306583281" sldId="281"/>
            <ac:spMk id="2" creationId="{235B1457-35E0-409B-98CD-F11D19CA6FA5}"/>
          </ac:spMkLst>
        </pc:spChg>
      </pc:sldChg>
      <pc:sldChg chg="modSp mod">
        <pc:chgData name="sri nishaa" userId="bb4ff89a4f6794c1" providerId="LiveId" clId="{D2BC41EB-D8E4-4605-9B0B-3805A1A5BB3B}" dt="2025-03-04T21:25:17.842" v="86" actId="113"/>
        <pc:sldMkLst>
          <pc:docMk/>
          <pc:sldMk cId="1473613869" sldId="282"/>
        </pc:sldMkLst>
        <pc:spChg chg="mod">
          <ac:chgData name="sri nishaa" userId="bb4ff89a4f6794c1" providerId="LiveId" clId="{D2BC41EB-D8E4-4605-9B0B-3805A1A5BB3B}" dt="2025-03-04T21:25:17.842" v="86" actId="113"/>
          <ac:spMkLst>
            <pc:docMk/>
            <pc:sldMk cId="1473613869" sldId="282"/>
            <ac:spMk id="2" creationId="{22FE49B8-AF5A-B031-597D-8A2BB1DEED64}"/>
          </ac:spMkLst>
        </pc:spChg>
        <pc:graphicFrameChg chg="mod">
          <ac:chgData name="sri nishaa" userId="bb4ff89a4f6794c1" providerId="LiveId" clId="{D2BC41EB-D8E4-4605-9B0B-3805A1A5BB3B}" dt="2025-03-04T21:22:15.772" v="55" actId="207"/>
          <ac:graphicFrameMkLst>
            <pc:docMk/>
            <pc:sldMk cId="1473613869" sldId="282"/>
            <ac:graphicFrameMk id="8" creationId="{87E3F30F-D595-C76E-30BF-FF36B5F3B249}"/>
          </ac:graphicFrameMkLst>
        </pc:graphicFrameChg>
      </pc:sldChg>
      <pc:sldChg chg="modSp mod">
        <pc:chgData name="sri nishaa" userId="bb4ff89a4f6794c1" providerId="LiveId" clId="{D2BC41EB-D8E4-4605-9B0B-3805A1A5BB3B}" dt="2025-03-04T21:25:22.860" v="87" actId="113"/>
        <pc:sldMkLst>
          <pc:docMk/>
          <pc:sldMk cId="1669806724" sldId="283"/>
        </pc:sldMkLst>
        <pc:spChg chg="mod">
          <ac:chgData name="sri nishaa" userId="bb4ff89a4f6794c1" providerId="LiveId" clId="{D2BC41EB-D8E4-4605-9B0B-3805A1A5BB3B}" dt="2025-03-04T21:25:22.860" v="87" actId="113"/>
          <ac:spMkLst>
            <pc:docMk/>
            <pc:sldMk cId="1669806724" sldId="283"/>
            <ac:spMk id="2" creationId="{26A93D97-B799-C008-94ED-04B2C93D322B}"/>
          </ac:spMkLst>
        </pc:spChg>
        <pc:graphicFrameChg chg="mod modGraphic">
          <ac:chgData name="sri nishaa" userId="bb4ff89a4f6794c1" providerId="LiveId" clId="{D2BC41EB-D8E4-4605-9B0B-3805A1A5BB3B}" dt="2025-03-04T21:24:57.305" v="83" actId="113"/>
          <ac:graphicFrameMkLst>
            <pc:docMk/>
            <pc:sldMk cId="1669806724" sldId="283"/>
            <ac:graphicFrameMk id="3" creationId="{AAB321C2-6F2D-7E73-B522-4756D43017FA}"/>
          </ac:graphicFrameMkLst>
        </pc:graphicFrameChg>
      </pc:sldChg>
      <pc:sldChg chg="modSp mod">
        <pc:chgData name="sri nishaa" userId="bb4ff89a4f6794c1" providerId="LiveId" clId="{D2BC41EB-D8E4-4605-9B0B-3805A1A5BB3B}" dt="2025-03-04T21:28:09.963" v="99" actId="207"/>
        <pc:sldMkLst>
          <pc:docMk/>
          <pc:sldMk cId="3515045527" sldId="284"/>
        </pc:sldMkLst>
        <pc:spChg chg="mod">
          <ac:chgData name="sri nishaa" userId="bb4ff89a4f6794c1" providerId="LiveId" clId="{D2BC41EB-D8E4-4605-9B0B-3805A1A5BB3B}" dt="2025-03-04T21:25:27.320" v="88" actId="113"/>
          <ac:spMkLst>
            <pc:docMk/>
            <pc:sldMk cId="3515045527" sldId="284"/>
            <ac:spMk id="2" creationId="{6B388958-BD9F-A19B-CECA-414FCD813041}"/>
          </ac:spMkLst>
        </pc:spChg>
        <pc:graphicFrameChg chg="mod">
          <ac:chgData name="sri nishaa" userId="bb4ff89a4f6794c1" providerId="LiveId" clId="{D2BC41EB-D8E4-4605-9B0B-3805A1A5BB3B}" dt="2025-03-04T21:28:09.963" v="99" actId="207"/>
          <ac:graphicFrameMkLst>
            <pc:docMk/>
            <pc:sldMk cId="3515045527" sldId="284"/>
            <ac:graphicFrameMk id="7" creationId="{412EE8FB-45BC-A821-C7D5-E62B2B00B025}"/>
          </ac:graphicFrameMkLst>
        </pc:graphicFrameChg>
      </pc:sldChg>
      <pc:sldChg chg="addSp delSp mod">
        <pc:chgData name="sri nishaa" userId="bb4ff89a4f6794c1" providerId="LiveId" clId="{D2BC41EB-D8E4-4605-9B0B-3805A1A5BB3B}" dt="2025-03-04T21:13:14.961" v="19" actId="22"/>
        <pc:sldMkLst>
          <pc:docMk/>
          <pc:sldMk cId="178619791" sldId="285"/>
        </pc:sldMkLst>
        <pc:picChg chg="add">
          <ac:chgData name="sri nishaa" userId="bb4ff89a4f6794c1" providerId="LiveId" clId="{D2BC41EB-D8E4-4605-9B0B-3805A1A5BB3B}" dt="2025-03-04T21:13:14.961" v="19" actId="22"/>
          <ac:picMkLst>
            <pc:docMk/>
            <pc:sldMk cId="178619791" sldId="285"/>
            <ac:picMk id="3" creationId="{23495C67-932D-2279-0AEF-9C1F25C5B9B0}"/>
          </ac:picMkLst>
        </pc:picChg>
        <pc:picChg chg="del">
          <ac:chgData name="sri nishaa" userId="bb4ff89a4f6794c1" providerId="LiveId" clId="{D2BC41EB-D8E4-4605-9B0B-3805A1A5BB3B}" dt="2025-03-04T21:08:26.204" v="4" actId="478"/>
          <ac:picMkLst>
            <pc:docMk/>
            <pc:sldMk cId="178619791" sldId="285"/>
            <ac:picMk id="5" creationId="{745DDE25-30EE-AD19-BC02-AE91193541B0}"/>
          </ac:picMkLst>
        </pc:picChg>
      </pc:sldChg>
      <pc:sldChg chg="addSp delSp modSp mod modClrScheme chgLayout">
        <pc:chgData name="sri nishaa" userId="bb4ff89a4f6794c1" providerId="LiveId" clId="{D2BC41EB-D8E4-4605-9B0B-3805A1A5BB3B}" dt="2025-03-04T21:17:52.854" v="25" actId="22"/>
        <pc:sldMkLst>
          <pc:docMk/>
          <pc:sldMk cId="875157349" sldId="286"/>
        </pc:sldMkLst>
        <pc:spChg chg="add del mod ord">
          <ac:chgData name="sri nishaa" userId="bb4ff89a4f6794c1" providerId="LiveId" clId="{D2BC41EB-D8E4-4605-9B0B-3805A1A5BB3B}" dt="2025-03-04T21:10:41.167" v="12" actId="700"/>
          <ac:spMkLst>
            <pc:docMk/>
            <pc:sldMk cId="875157349" sldId="286"/>
            <ac:spMk id="4" creationId="{81DE0ED9-549D-287E-F226-70AC82F04B0F}"/>
          </ac:spMkLst>
        </pc:spChg>
        <pc:spChg chg="add del mod ord">
          <ac:chgData name="sri nishaa" userId="bb4ff89a4f6794c1" providerId="LiveId" clId="{D2BC41EB-D8E4-4605-9B0B-3805A1A5BB3B}" dt="2025-03-04T21:10:41.167" v="12" actId="700"/>
          <ac:spMkLst>
            <pc:docMk/>
            <pc:sldMk cId="875157349" sldId="286"/>
            <ac:spMk id="6" creationId="{67B9BA0C-2BA4-26B3-AB45-6F34EFC21849}"/>
          </ac:spMkLst>
        </pc:spChg>
        <pc:picChg chg="add del mod">
          <ac:chgData name="sri nishaa" userId="bb4ff89a4f6794c1" providerId="LiveId" clId="{D2BC41EB-D8E4-4605-9B0B-3805A1A5BB3B}" dt="2025-03-04T21:11:24.244" v="17" actId="478"/>
          <ac:picMkLst>
            <pc:docMk/>
            <pc:sldMk cId="875157349" sldId="286"/>
            <ac:picMk id="3" creationId="{CBA8E559-63FD-8FB9-813E-2DDC40119AFC}"/>
          </ac:picMkLst>
        </pc:picChg>
        <pc:picChg chg="del">
          <ac:chgData name="sri nishaa" userId="bb4ff89a4f6794c1" providerId="LiveId" clId="{D2BC41EB-D8E4-4605-9B0B-3805A1A5BB3B}" dt="2025-03-04T21:08:30.020" v="5" actId="478"/>
          <ac:picMkLst>
            <pc:docMk/>
            <pc:sldMk cId="875157349" sldId="286"/>
            <ac:picMk id="5" creationId="{6B17E50E-DA86-CA12-BDD7-060BD2AEF280}"/>
          </ac:picMkLst>
        </pc:picChg>
        <pc:picChg chg="add del">
          <ac:chgData name="sri nishaa" userId="bb4ff89a4f6794c1" providerId="LiveId" clId="{D2BC41EB-D8E4-4605-9B0B-3805A1A5BB3B}" dt="2025-03-04T21:17:51.151" v="24" actId="478"/>
          <ac:picMkLst>
            <pc:docMk/>
            <pc:sldMk cId="875157349" sldId="286"/>
            <ac:picMk id="8" creationId="{B4A0F00A-654C-8728-469A-407E2C2AA434}"/>
          </ac:picMkLst>
        </pc:picChg>
        <pc:picChg chg="add">
          <ac:chgData name="sri nishaa" userId="bb4ff89a4f6794c1" providerId="LiveId" clId="{D2BC41EB-D8E4-4605-9B0B-3805A1A5BB3B}" dt="2025-03-04T21:17:52.854" v="25" actId="22"/>
          <ac:picMkLst>
            <pc:docMk/>
            <pc:sldMk cId="875157349" sldId="286"/>
            <ac:picMk id="10" creationId="{CC5A9016-D958-2E72-A69E-FD1E582FD167}"/>
          </ac:picMkLst>
        </pc:picChg>
      </pc:sldChg>
      <pc:sldChg chg="addSp delSp modSp mod">
        <pc:chgData name="sri nishaa" userId="bb4ff89a4f6794c1" providerId="LiveId" clId="{D2BC41EB-D8E4-4605-9B0B-3805A1A5BB3B}" dt="2025-03-04T21:20:53.650" v="50" actId="1076"/>
        <pc:sldMkLst>
          <pc:docMk/>
          <pc:sldMk cId="1557676172" sldId="287"/>
        </pc:sldMkLst>
        <pc:spChg chg="mod">
          <ac:chgData name="sri nishaa" userId="bb4ff89a4f6794c1" providerId="LiveId" clId="{D2BC41EB-D8E4-4605-9B0B-3805A1A5BB3B}" dt="2025-03-04T21:13:51.906" v="21"/>
          <ac:spMkLst>
            <pc:docMk/>
            <pc:sldMk cId="1557676172" sldId="287"/>
            <ac:spMk id="2" creationId="{9306FFAE-92F0-68C4-6114-76E387EF731E}"/>
          </ac:spMkLst>
        </pc:spChg>
        <pc:spChg chg="add del mod">
          <ac:chgData name="sri nishaa" userId="bb4ff89a4f6794c1" providerId="LiveId" clId="{D2BC41EB-D8E4-4605-9B0B-3805A1A5BB3B}" dt="2025-03-04T21:20:39.796" v="46" actId="478"/>
          <ac:spMkLst>
            <pc:docMk/>
            <pc:sldMk cId="1557676172" sldId="287"/>
            <ac:spMk id="7" creationId="{FFDDE078-2D00-2A4D-6EB5-02C00F594FF8}"/>
          </ac:spMkLst>
        </pc:spChg>
        <pc:picChg chg="add mod">
          <ac:chgData name="sri nishaa" userId="bb4ff89a4f6794c1" providerId="LiveId" clId="{D2BC41EB-D8E4-4605-9B0B-3805A1A5BB3B}" dt="2025-03-04T21:20:53.650" v="50" actId="1076"/>
          <ac:picMkLst>
            <pc:docMk/>
            <pc:sldMk cId="1557676172" sldId="287"/>
            <ac:picMk id="4" creationId="{6606C7E2-66A5-02A3-110A-8ED58B3170BC}"/>
          </ac:picMkLst>
        </pc:picChg>
        <pc:picChg chg="del mod">
          <ac:chgData name="sri nishaa" userId="bb4ff89a4f6794c1" providerId="LiveId" clId="{D2BC41EB-D8E4-4605-9B0B-3805A1A5BB3B}" dt="2025-03-04T21:20:35.824" v="44" actId="478"/>
          <ac:picMkLst>
            <pc:docMk/>
            <pc:sldMk cId="1557676172" sldId="287"/>
            <ac:picMk id="5" creationId="{1996CC08-C5F8-8E9A-595A-23844C6A8D88}"/>
          </ac:picMkLst>
        </pc:picChg>
      </pc:sldChg>
      <pc:sldChg chg="addSp delSp modSp mod">
        <pc:chgData name="sri nishaa" userId="bb4ff89a4f6794c1" providerId="LiveId" clId="{D2BC41EB-D8E4-4605-9B0B-3805A1A5BB3B}" dt="2025-03-04T21:19:15.248" v="35" actId="1076"/>
        <pc:sldMkLst>
          <pc:docMk/>
          <pc:sldMk cId="1057772149" sldId="288"/>
        </pc:sldMkLst>
        <pc:spChg chg="mod">
          <ac:chgData name="sri nishaa" userId="bb4ff89a4f6794c1" providerId="LiveId" clId="{D2BC41EB-D8E4-4605-9B0B-3805A1A5BB3B}" dt="2025-03-04T21:13:51.906" v="21"/>
          <ac:spMkLst>
            <pc:docMk/>
            <pc:sldMk cId="1057772149" sldId="288"/>
            <ac:spMk id="2" creationId="{5EE24F21-C0A7-7E84-523E-AD21234001DB}"/>
          </ac:spMkLst>
        </pc:spChg>
        <pc:spChg chg="add del mod">
          <ac:chgData name="sri nishaa" userId="bb4ff89a4f6794c1" providerId="LiveId" clId="{D2BC41EB-D8E4-4605-9B0B-3805A1A5BB3B}" dt="2025-03-04T21:19:06.999" v="33" actId="478"/>
          <ac:spMkLst>
            <pc:docMk/>
            <pc:sldMk cId="1057772149" sldId="288"/>
            <ac:spMk id="4" creationId="{7736508E-4F33-19A5-5580-92E06A651912}"/>
          </ac:spMkLst>
        </pc:spChg>
        <pc:picChg chg="del mod">
          <ac:chgData name="sri nishaa" userId="bb4ff89a4f6794c1" providerId="LiveId" clId="{D2BC41EB-D8E4-4605-9B0B-3805A1A5BB3B}" dt="2025-03-04T21:18:51.571" v="27" actId="478"/>
          <ac:picMkLst>
            <pc:docMk/>
            <pc:sldMk cId="1057772149" sldId="288"/>
            <ac:picMk id="5" creationId="{8F7AE74C-28D3-1FB8-B302-C2859E818A60}"/>
          </ac:picMkLst>
        </pc:picChg>
        <pc:picChg chg="add mod">
          <ac:chgData name="sri nishaa" userId="bb4ff89a4f6794c1" providerId="LiveId" clId="{D2BC41EB-D8E4-4605-9B0B-3805A1A5BB3B}" dt="2025-03-04T21:19:15.248" v="35" actId="1076"/>
          <ac:picMkLst>
            <pc:docMk/>
            <pc:sldMk cId="1057772149" sldId="288"/>
            <ac:picMk id="7" creationId="{D1939671-3A8A-C0A6-9713-98CB1256623E}"/>
          </ac:picMkLst>
        </pc:picChg>
      </pc:sldChg>
      <pc:sldChg chg="modSp mod">
        <pc:chgData name="sri nishaa" userId="bb4ff89a4f6794c1" providerId="LiveId" clId="{D2BC41EB-D8E4-4605-9B0B-3805A1A5BB3B}" dt="2025-03-04T21:25:35.418" v="89" actId="113"/>
        <pc:sldMkLst>
          <pc:docMk/>
          <pc:sldMk cId="3364592153" sldId="289"/>
        </pc:sldMkLst>
        <pc:spChg chg="mod">
          <ac:chgData name="sri nishaa" userId="bb4ff89a4f6794c1" providerId="LiveId" clId="{D2BC41EB-D8E4-4605-9B0B-3805A1A5BB3B}" dt="2025-03-04T21:25:35.418" v="89" actId="113"/>
          <ac:spMkLst>
            <pc:docMk/>
            <pc:sldMk cId="3364592153" sldId="289"/>
            <ac:spMk id="2" creationId="{B2CCCF49-69E8-4FDD-80F8-E0B3246D6725}"/>
          </ac:spMkLst>
        </pc:spChg>
      </pc:sldChg>
      <pc:sldMasterChg chg="setBg">
        <pc:chgData name="sri nishaa" userId="bb4ff89a4f6794c1" providerId="LiveId" clId="{D2BC41EB-D8E4-4605-9B0B-3805A1A5BB3B}" dt="2025-03-04T21:18:11.810" v="26"/>
        <pc:sldMasterMkLst>
          <pc:docMk/>
          <pc:sldMasterMk cId="1878735403" sldId="2147483890"/>
        </pc:sldMasterMkLst>
      </pc:sldMasterChg>
    </pc:docChg>
  </pc:docChgLst>
  <pc:docChgLst>
    <pc:chgData name="sri nishaa" userId="bb4ff89a4f6794c1" providerId="LiveId" clId="{E8B99F26-6EF6-49C5-988A-205AE0CE194B}"/>
    <pc:docChg chg="undo custSel addSld delSld modSld modMainMaster">
      <pc:chgData name="sri nishaa" userId="bb4ff89a4f6794c1" providerId="LiveId" clId="{E8B99F26-6EF6-49C5-988A-205AE0CE194B}" dt="2025-03-04T02:18:04" v="559" actId="12269"/>
      <pc:docMkLst>
        <pc:docMk/>
      </pc:docMkLst>
      <pc:sldChg chg="modSp mod setBg">
        <pc:chgData name="sri nishaa" userId="bb4ff89a4f6794c1" providerId="LiveId" clId="{E8B99F26-6EF6-49C5-988A-205AE0CE194B}" dt="2025-03-04T02:17:19.377" v="553"/>
        <pc:sldMkLst>
          <pc:docMk/>
          <pc:sldMk cId="2209810013" sldId="257"/>
        </pc:sldMkLst>
        <pc:spChg chg="mod">
          <ac:chgData name="sri nishaa" userId="bb4ff89a4f6794c1" providerId="LiveId" clId="{E8B99F26-6EF6-49C5-988A-205AE0CE194B}" dt="2025-03-04T02:17:19.377" v="553"/>
          <ac:spMkLst>
            <pc:docMk/>
            <pc:sldMk cId="2209810013" sldId="257"/>
            <ac:spMk id="2" creationId="{26EB573C-62B2-4B2C-B0BE-FFB8203C6934}"/>
          </ac:spMkLst>
        </pc:spChg>
        <pc:spChg chg="mod">
          <ac:chgData name="sri nishaa" userId="bb4ff89a4f6794c1" providerId="LiveId" clId="{E8B99F26-6EF6-49C5-988A-205AE0CE194B}" dt="2025-03-04T00:06:56.792" v="105" actId="14100"/>
          <ac:spMkLst>
            <pc:docMk/>
            <pc:sldMk cId="2209810013" sldId="257"/>
            <ac:spMk id="4" creationId="{F5C770A7-618C-E249-0633-3D04E3912359}"/>
          </ac:spMkLst>
        </pc:spChg>
      </pc:sldChg>
      <pc:sldChg chg="modSp mod setBg">
        <pc:chgData name="sri nishaa" userId="bb4ff89a4f6794c1" providerId="LiveId" clId="{E8B99F26-6EF6-49C5-988A-205AE0CE194B}" dt="2025-03-04T01:17:40.458" v="552" actId="14100"/>
        <pc:sldMkLst>
          <pc:docMk/>
          <pc:sldMk cId="2306583281" sldId="281"/>
        </pc:sldMkLst>
        <pc:spChg chg="mod">
          <ac:chgData name="sri nishaa" userId="bb4ff89a4f6794c1" providerId="LiveId" clId="{E8B99F26-6EF6-49C5-988A-205AE0CE194B}" dt="2025-03-03T23:57:21.925" v="4" actId="20577"/>
          <ac:spMkLst>
            <pc:docMk/>
            <pc:sldMk cId="2306583281" sldId="281"/>
            <ac:spMk id="2" creationId="{235B1457-35E0-409B-98CD-F11D19CA6FA5}"/>
          </ac:spMkLst>
        </pc:spChg>
        <pc:picChg chg="mod">
          <ac:chgData name="sri nishaa" userId="bb4ff89a4f6794c1" providerId="LiveId" clId="{E8B99F26-6EF6-49C5-988A-205AE0CE194B}" dt="2025-03-04T01:17:40.458" v="552" actId="14100"/>
          <ac:picMkLst>
            <pc:docMk/>
            <pc:sldMk cId="2306583281" sldId="281"/>
            <ac:picMk id="6" creationId="{12751E25-7490-4E9F-B6B6-99147D39E66E}"/>
          </ac:picMkLst>
        </pc:picChg>
      </pc:sldChg>
      <pc:sldChg chg="addSp delSp modSp mod">
        <pc:chgData name="sri nishaa" userId="bb4ff89a4f6794c1" providerId="LiveId" clId="{E8B99F26-6EF6-49C5-988A-205AE0CE194B}" dt="2025-03-04T02:18:04" v="559" actId="12269"/>
        <pc:sldMkLst>
          <pc:docMk/>
          <pc:sldMk cId="1473613869" sldId="282"/>
        </pc:sldMkLst>
        <pc:spChg chg="mod">
          <ac:chgData name="sri nishaa" userId="bb4ff89a4f6794c1" providerId="LiveId" clId="{E8B99F26-6EF6-49C5-988A-205AE0CE194B}" dt="2025-03-04T02:17:19.377" v="553"/>
          <ac:spMkLst>
            <pc:docMk/>
            <pc:sldMk cId="1473613869" sldId="282"/>
            <ac:spMk id="2" creationId="{22FE49B8-AF5A-B031-597D-8A2BB1DEED64}"/>
          </ac:spMkLst>
        </pc:spChg>
        <pc:spChg chg="del mod">
          <ac:chgData name="sri nishaa" userId="bb4ff89a4f6794c1" providerId="LiveId" clId="{E8B99F26-6EF6-49C5-988A-205AE0CE194B}" dt="2025-03-04T00:01:26.059" v="21" actId="1032"/>
          <ac:spMkLst>
            <pc:docMk/>
            <pc:sldMk cId="1473613869" sldId="282"/>
            <ac:spMk id="4" creationId="{936B951B-1F9D-C103-1B72-A8E8AC3955D5}"/>
          </ac:spMkLst>
        </pc:spChg>
        <pc:graphicFrameChg chg="add mod modGraphic">
          <ac:chgData name="sri nishaa" userId="bb4ff89a4f6794c1" providerId="LiveId" clId="{E8B99F26-6EF6-49C5-988A-205AE0CE194B}" dt="2025-03-04T02:18:04" v="559" actId="12269"/>
          <ac:graphicFrameMkLst>
            <pc:docMk/>
            <pc:sldMk cId="1473613869" sldId="282"/>
            <ac:graphicFrameMk id="8" creationId="{87E3F30F-D595-C76E-30BF-FF36B5F3B249}"/>
          </ac:graphicFrameMkLst>
        </pc:graphicFrameChg>
      </pc:sldChg>
      <pc:sldChg chg="addSp delSp modSp mod">
        <pc:chgData name="sri nishaa" userId="bb4ff89a4f6794c1" providerId="LiveId" clId="{E8B99F26-6EF6-49C5-988A-205AE0CE194B}" dt="2025-03-04T02:17:19.377" v="553"/>
        <pc:sldMkLst>
          <pc:docMk/>
          <pc:sldMk cId="1669806724" sldId="283"/>
        </pc:sldMkLst>
        <pc:spChg chg="mod">
          <ac:chgData name="sri nishaa" userId="bb4ff89a4f6794c1" providerId="LiveId" clId="{E8B99F26-6EF6-49C5-988A-205AE0CE194B}" dt="2025-03-04T02:17:19.377" v="553"/>
          <ac:spMkLst>
            <pc:docMk/>
            <pc:sldMk cId="1669806724" sldId="283"/>
            <ac:spMk id="2" creationId="{26A93D97-B799-C008-94ED-04B2C93D322B}"/>
          </ac:spMkLst>
        </pc:spChg>
        <pc:spChg chg="del">
          <ac:chgData name="sri nishaa" userId="bb4ff89a4f6794c1" providerId="LiveId" clId="{E8B99F26-6EF6-49C5-988A-205AE0CE194B}" dt="2025-03-04T00:10:33.016" v="116" actId="1032"/>
          <ac:spMkLst>
            <pc:docMk/>
            <pc:sldMk cId="1669806724" sldId="283"/>
            <ac:spMk id="4" creationId="{21AFA2D9-7C03-604E-D13F-3FD28C9A26A8}"/>
          </ac:spMkLst>
        </pc:spChg>
        <pc:graphicFrameChg chg="add mod modGraphic">
          <ac:chgData name="sri nishaa" userId="bb4ff89a4f6794c1" providerId="LiveId" clId="{E8B99F26-6EF6-49C5-988A-205AE0CE194B}" dt="2025-03-04T00:18:49.422" v="394" actId="14100"/>
          <ac:graphicFrameMkLst>
            <pc:docMk/>
            <pc:sldMk cId="1669806724" sldId="283"/>
            <ac:graphicFrameMk id="3" creationId="{AAB321C2-6F2D-7E73-B522-4756D43017FA}"/>
          </ac:graphicFrameMkLst>
        </pc:graphicFrameChg>
      </pc:sldChg>
      <pc:sldChg chg="addSp delSp modSp mod">
        <pc:chgData name="sri nishaa" userId="bb4ff89a4f6794c1" providerId="LiveId" clId="{E8B99F26-6EF6-49C5-988A-205AE0CE194B}" dt="2025-03-04T02:17:19.377" v="553"/>
        <pc:sldMkLst>
          <pc:docMk/>
          <pc:sldMk cId="3515045527" sldId="284"/>
        </pc:sldMkLst>
        <pc:spChg chg="mod">
          <ac:chgData name="sri nishaa" userId="bb4ff89a4f6794c1" providerId="LiveId" clId="{E8B99F26-6EF6-49C5-988A-205AE0CE194B}" dt="2025-03-04T02:17:19.377" v="553"/>
          <ac:spMkLst>
            <pc:docMk/>
            <pc:sldMk cId="3515045527" sldId="284"/>
            <ac:spMk id="2" creationId="{6B388958-BD9F-A19B-CECA-414FCD813041}"/>
          </ac:spMkLst>
        </pc:spChg>
        <pc:spChg chg="del mod">
          <ac:chgData name="sri nishaa" userId="bb4ff89a4f6794c1" providerId="LiveId" clId="{E8B99F26-6EF6-49C5-988A-205AE0CE194B}" dt="2025-03-04T00:40:46.655" v="405" actId="1032"/>
          <ac:spMkLst>
            <pc:docMk/>
            <pc:sldMk cId="3515045527" sldId="284"/>
            <ac:spMk id="3" creationId="{4A91DDC9-2305-7588-0DB8-D4FDA236A0E1}"/>
          </ac:spMkLst>
        </pc:spChg>
        <pc:spChg chg="add del mod">
          <ac:chgData name="sri nishaa" userId="bb4ff89a4f6794c1" providerId="LiveId" clId="{E8B99F26-6EF6-49C5-988A-205AE0CE194B}" dt="2025-03-04T00:41:37.305" v="410" actId="1032"/>
          <ac:spMkLst>
            <pc:docMk/>
            <pc:sldMk cId="3515045527" sldId="284"/>
            <ac:spMk id="6" creationId="{81B2F0EA-A890-438D-21ED-037E2F8F5653}"/>
          </ac:spMkLst>
        </pc:spChg>
        <pc:graphicFrameChg chg="add del mod modGraphic">
          <ac:chgData name="sri nishaa" userId="bb4ff89a4f6794c1" providerId="LiveId" clId="{E8B99F26-6EF6-49C5-988A-205AE0CE194B}" dt="2025-03-04T00:41:28.455" v="409" actId="478"/>
          <ac:graphicFrameMkLst>
            <pc:docMk/>
            <pc:sldMk cId="3515045527" sldId="284"/>
            <ac:graphicFrameMk id="4" creationId="{9D05F9FD-3A20-12CB-A859-3D7EF73334F1}"/>
          </ac:graphicFrameMkLst>
        </pc:graphicFrameChg>
        <pc:graphicFrameChg chg="add mod modGraphic">
          <ac:chgData name="sri nishaa" userId="bb4ff89a4f6794c1" providerId="LiveId" clId="{E8B99F26-6EF6-49C5-988A-205AE0CE194B}" dt="2025-03-04T00:46:20.383" v="528" actId="14100"/>
          <ac:graphicFrameMkLst>
            <pc:docMk/>
            <pc:sldMk cId="3515045527" sldId="284"/>
            <ac:graphicFrameMk id="7" creationId="{412EE8FB-45BC-A821-C7D5-E62B2B00B025}"/>
          </ac:graphicFrameMkLst>
        </pc:graphicFrameChg>
      </pc:sldChg>
      <pc:sldChg chg="modSp">
        <pc:chgData name="sri nishaa" userId="bb4ff89a4f6794c1" providerId="LiveId" clId="{E8B99F26-6EF6-49C5-988A-205AE0CE194B}" dt="2025-03-04T00:00:45.620" v="20"/>
        <pc:sldMkLst>
          <pc:docMk/>
          <pc:sldMk cId="875157349" sldId="286"/>
        </pc:sldMkLst>
        <pc:picChg chg="mod">
          <ac:chgData name="sri nishaa" userId="bb4ff89a4f6794c1" providerId="LiveId" clId="{E8B99F26-6EF6-49C5-988A-205AE0CE194B}" dt="2025-03-04T00:00:45.620" v="20"/>
          <ac:picMkLst>
            <pc:docMk/>
            <pc:sldMk cId="875157349" sldId="286"/>
            <ac:picMk id="5" creationId="{6B17E50E-DA86-CA12-BDD7-060BD2AEF280}"/>
          </ac:picMkLst>
        </pc:picChg>
      </pc:sldChg>
      <pc:sldChg chg="modSp">
        <pc:chgData name="sri nishaa" userId="bb4ff89a4f6794c1" providerId="LiveId" clId="{E8B99F26-6EF6-49C5-988A-205AE0CE194B}" dt="2025-03-04T02:17:19.377" v="553"/>
        <pc:sldMkLst>
          <pc:docMk/>
          <pc:sldMk cId="1557676172" sldId="287"/>
        </pc:sldMkLst>
        <pc:spChg chg="mod">
          <ac:chgData name="sri nishaa" userId="bb4ff89a4f6794c1" providerId="LiveId" clId="{E8B99F26-6EF6-49C5-988A-205AE0CE194B}" dt="2025-03-04T02:17:19.377" v="553"/>
          <ac:spMkLst>
            <pc:docMk/>
            <pc:sldMk cId="1557676172" sldId="287"/>
            <ac:spMk id="2" creationId="{9306FFAE-92F0-68C4-6114-76E387EF731E}"/>
          </ac:spMkLst>
        </pc:spChg>
        <pc:picChg chg="mod">
          <ac:chgData name="sri nishaa" userId="bb4ff89a4f6794c1" providerId="LiveId" clId="{E8B99F26-6EF6-49C5-988A-205AE0CE194B}" dt="2025-03-04T02:17:19.377" v="553"/>
          <ac:picMkLst>
            <pc:docMk/>
            <pc:sldMk cId="1557676172" sldId="287"/>
            <ac:picMk id="5" creationId="{1996CC08-C5F8-8E9A-595A-23844C6A8D88}"/>
          </ac:picMkLst>
        </pc:picChg>
      </pc:sldChg>
      <pc:sldChg chg="modSp">
        <pc:chgData name="sri nishaa" userId="bb4ff89a4f6794c1" providerId="LiveId" clId="{E8B99F26-6EF6-49C5-988A-205AE0CE194B}" dt="2025-03-04T02:17:19.377" v="553"/>
        <pc:sldMkLst>
          <pc:docMk/>
          <pc:sldMk cId="1057772149" sldId="288"/>
        </pc:sldMkLst>
        <pc:spChg chg="mod">
          <ac:chgData name="sri nishaa" userId="bb4ff89a4f6794c1" providerId="LiveId" clId="{E8B99F26-6EF6-49C5-988A-205AE0CE194B}" dt="2025-03-04T02:17:19.377" v="553"/>
          <ac:spMkLst>
            <pc:docMk/>
            <pc:sldMk cId="1057772149" sldId="288"/>
            <ac:spMk id="2" creationId="{5EE24F21-C0A7-7E84-523E-AD21234001DB}"/>
          </ac:spMkLst>
        </pc:spChg>
        <pc:picChg chg="mod">
          <ac:chgData name="sri nishaa" userId="bb4ff89a4f6794c1" providerId="LiveId" clId="{E8B99F26-6EF6-49C5-988A-205AE0CE194B}" dt="2025-03-04T02:17:19.377" v="553"/>
          <ac:picMkLst>
            <pc:docMk/>
            <pc:sldMk cId="1057772149" sldId="288"/>
            <ac:picMk id="5" creationId="{8F7AE74C-28D3-1FB8-B302-C2859E818A60}"/>
          </ac:picMkLst>
        </pc:picChg>
      </pc:sldChg>
      <pc:sldChg chg="addSp modSp add del mod">
        <pc:chgData name="sri nishaa" userId="bb4ff89a4f6794c1" providerId="LiveId" clId="{E8B99F26-6EF6-49C5-988A-205AE0CE194B}" dt="2025-03-03T23:59:34.654" v="12" actId="2696"/>
        <pc:sldMkLst>
          <pc:docMk/>
          <pc:sldMk cId="2008298197" sldId="290"/>
        </pc:sldMkLst>
        <pc:spChg chg="mod">
          <ac:chgData name="sri nishaa" userId="bb4ff89a4f6794c1" providerId="LiveId" clId="{E8B99F26-6EF6-49C5-988A-205AE0CE194B}" dt="2025-03-03T23:58:50.610" v="6" actId="20577"/>
          <ac:spMkLst>
            <pc:docMk/>
            <pc:sldMk cId="2008298197" sldId="290"/>
            <ac:spMk id="2" creationId="{308EE18D-BF4F-3FBD-0DE6-55BBA0F777E4}"/>
          </ac:spMkLst>
        </pc:spChg>
        <pc:spChg chg="mod">
          <ac:chgData name="sri nishaa" userId="bb4ff89a4f6794c1" providerId="LiveId" clId="{E8B99F26-6EF6-49C5-988A-205AE0CE194B}" dt="2025-03-03T23:58:53.825" v="7" actId="20577"/>
          <ac:spMkLst>
            <pc:docMk/>
            <pc:sldMk cId="2008298197" sldId="290"/>
            <ac:spMk id="3" creationId="{0B4D6328-26B9-FBDA-47CE-2120BB864B87}"/>
          </ac:spMkLst>
        </pc:spChg>
        <pc:picChg chg="add mod">
          <ac:chgData name="sri nishaa" userId="bb4ff89a4f6794c1" providerId="LiveId" clId="{E8B99F26-6EF6-49C5-988A-205AE0CE194B}" dt="2025-03-03T23:59:11.685" v="11" actId="1076"/>
          <ac:picMkLst>
            <pc:docMk/>
            <pc:sldMk cId="2008298197" sldId="290"/>
            <ac:picMk id="4" creationId="{B8C71295-DCBE-E9D1-F005-F57E83E2CB60}"/>
          </ac:picMkLst>
        </pc:picChg>
      </pc:sldChg>
      <pc:sldMasterChg chg="setBg modSldLayout">
        <pc:chgData name="sri nishaa" userId="bb4ff89a4f6794c1" providerId="LiveId" clId="{E8B99F26-6EF6-49C5-988A-205AE0CE194B}" dt="2025-03-04T00:00:15.577" v="17"/>
        <pc:sldMasterMkLst>
          <pc:docMk/>
          <pc:sldMasterMk cId="1364137567" sldId="2147483800"/>
        </pc:sldMasterMkLst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1806135322" sldId="2147483801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2116498399" sldId="2147483802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3916953445" sldId="2147483803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190533068" sldId="2147483804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253360915" sldId="2147483805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3066509318" sldId="2147483806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112543287" sldId="2147483807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1400634935" sldId="2147483808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2439434777" sldId="2147483809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2254498644" sldId="2147483810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1988518899" sldId="2147483811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3352558002" sldId="2147483812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1010617860" sldId="2147483813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2745195253" sldId="2147483814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804860837" sldId="2147483815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3612980613" sldId="2147483816"/>
          </pc:sldLayoutMkLst>
        </pc:sldLayoutChg>
        <pc:sldLayoutChg chg="setBg">
          <pc:chgData name="sri nishaa" userId="bb4ff89a4f6794c1" providerId="LiveId" clId="{E8B99F26-6EF6-49C5-988A-205AE0CE194B}" dt="2025-03-04T00:00:15.577" v="17"/>
          <pc:sldLayoutMkLst>
            <pc:docMk/>
            <pc:sldMasterMk cId="1364137567" sldId="2147483800"/>
            <pc:sldLayoutMk cId="3380292013" sldId="2147483817"/>
          </pc:sldLayoutMkLst>
        </pc:sldLayoutChg>
      </pc:sldMasterChg>
      <pc:sldMasterChg chg="setBg modSldLayout">
        <pc:chgData name="sri nishaa" userId="bb4ff89a4f6794c1" providerId="LiveId" clId="{E8B99F26-6EF6-49C5-988A-205AE0CE194B}" dt="2025-03-04T00:52:27.982" v="544"/>
        <pc:sldMasterMkLst>
          <pc:docMk/>
          <pc:sldMasterMk cId="648510525" sldId="2147483818"/>
        </pc:sldMasterMkLst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1257825060" sldId="2147483819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745908560" sldId="2147483820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3674716734" sldId="2147483821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1277304404" sldId="2147483822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2028079292" sldId="2147483823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3478735480" sldId="2147483824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898221545" sldId="2147483825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968968448" sldId="2147483826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1075195444" sldId="2147483827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3514460658" sldId="2147483828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2812250193" sldId="2147483829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3877754867" sldId="2147483830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2104925941" sldId="2147483831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1373019936" sldId="2147483832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1359557374" sldId="2147483833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836483026" sldId="2147483834"/>
          </pc:sldLayoutMkLst>
        </pc:sldLayoutChg>
        <pc:sldLayoutChg chg="setBg">
          <pc:chgData name="sri nishaa" userId="bb4ff89a4f6794c1" providerId="LiveId" clId="{E8B99F26-6EF6-49C5-988A-205AE0CE194B}" dt="2025-03-04T00:52:27.982" v="544"/>
          <pc:sldLayoutMkLst>
            <pc:docMk/>
            <pc:sldMasterMk cId="648510525" sldId="2147483818"/>
            <pc:sldLayoutMk cId="1693352453" sldId="214748383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431648-3211-4C61-B420-84B823101ACF}" type="doc">
      <dgm:prSet loTypeId="urn:microsoft.com/office/officeart/2005/8/layout/pyramid2" loCatId="list" qsTypeId="urn:microsoft.com/office/officeart/2005/8/quickstyle/3d2" qsCatId="3D" csTypeId="urn:microsoft.com/office/officeart/2005/8/colors/accent1_2" csCatId="accent1" phldr="1"/>
      <dgm:spPr/>
    </dgm:pt>
    <dgm:pt modelId="{85A8B251-5515-4B5C-8CEC-C7319C1DD74C}">
      <dgm:prSet phldrT="[Text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n-IN" b="1" dirty="0"/>
            <a:t>Countries world</a:t>
          </a:r>
        </a:p>
      </dgm:t>
    </dgm:pt>
    <dgm:pt modelId="{64BAC087-C309-45AB-800B-2B8895CA13C4}" type="parTrans" cxnId="{8F37AB63-2829-4E40-AFA6-8DAE849ACB1B}">
      <dgm:prSet/>
      <dgm:spPr/>
      <dgm:t>
        <a:bodyPr/>
        <a:lstStyle/>
        <a:p>
          <a:endParaRPr lang="en-IN"/>
        </a:p>
      </dgm:t>
    </dgm:pt>
    <dgm:pt modelId="{10E1BC93-CC46-4D45-BAE8-36F79903B325}" type="sibTrans" cxnId="{8F37AB63-2829-4E40-AFA6-8DAE849ACB1B}">
      <dgm:prSet/>
      <dgm:spPr/>
      <dgm:t>
        <a:bodyPr/>
        <a:lstStyle/>
        <a:p>
          <a:endParaRPr lang="en-IN"/>
        </a:p>
      </dgm:t>
    </dgm:pt>
    <dgm:pt modelId="{D23EF08C-E2C1-4FD5-97A2-E23F8D8C2EBE}">
      <dgm:prSet phldrT="[Text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n-IN" b="1" dirty="0"/>
            <a:t>Population</a:t>
          </a:r>
        </a:p>
        <a:p>
          <a:r>
            <a:rPr lang="en-IN" b="1" dirty="0"/>
            <a:t>(1960-2016)</a:t>
          </a:r>
        </a:p>
      </dgm:t>
    </dgm:pt>
    <dgm:pt modelId="{EE8E5403-BBBF-4312-9FD8-9B7DA48E167E}" type="parTrans" cxnId="{780C1049-37DE-490C-936D-730441F347E4}">
      <dgm:prSet/>
      <dgm:spPr/>
      <dgm:t>
        <a:bodyPr/>
        <a:lstStyle/>
        <a:p>
          <a:endParaRPr lang="en-IN"/>
        </a:p>
      </dgm:t>
    </dgm:pt>
    <dgm:pt modelId="{0A9EB6BD-CF28-4E11-AB84-3E318F3525FF}" type="sibTrans" cxnId="{780C1049-37DE-490C-936D-730441F347E4}">
      <dgm:prSet/>
      <dgm:spPr/>
      <dgm:t>
        <a:bodyPr/>
        <a:lstStyle/>
        <a:p>
          <a:endParaRPr lang="en-IN"/>
        </a:p>
      </dgm:t>
    </dgm:pt>
    <dgm:pt modelId="{F5B5D5A0-74F0-4F72-BF8C-4C2E86CB087D}">
      <dgm:prSet phldrT="[Text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n-IN" b="1" dirty="0"/>
            <a:t>GDP</a:t>
          </a:r>
        </a:p>
        <a:p>
          <a:r>
            <a:rPr lang="en-IN" b="1" dirty="0"/>
            <a:t>(1960-2016)</a:t>
          </a:r>
        </a:p>
      </dgm:t>
    </dgm:pt>
    <dgm:pt modelId="{EA168BA1-A994-4193-96AC-A6F31C9A6957}" type="parTrans" cxnId="{029B1315-99BC-4597-9503-45688FA0288F}">
      <dgm:prSet/>
      <dgm:spPr/>
      <dgm:t>
        <a:bodyPr/>
        <a:lstStyle/>
        <a:p>
          <a:endParaRPr lang="en-IN"/>
        </a:p>
      </dgm:t>
    </dgm:pt>
    <dgm:pt modelId="{B079F594-5044-47BC-81EB-5422A21C4D7D}" type="sibTrans" cxnId="{029B1315-99BC-4597-9503-45688FA0288F}">
      <dgm:prSet/>
      <dgm:spPr/>
      <dgm:t>
        <a:bodyPr/>
        <a:lstStyle/>
        <a:p>
          <a:endParaRPr lang="en-IN"/>
        </a:p>
      </dgm:t>
    </dgm:pt>
    <dgm:pt modelId="{B597F3D1-99EF-4BD9-A31E-4A3DE493F0B1}" type="pres">
      <dgm:prSet presAssocID="{03431648-3211-4C61-B420-84B823101ACF}" presName="compositeShape" presStyleCnt="0">
        <dgm:presLayoutVars>
          <dgm:dir/>
          <dgm:resizeHandles/>
        </dgm:presLayoutVars>
      </dgm:prSet>
      <dgm:spPr/>
    </dgm:pt>
    <dgm:pt modelId="{9E860004-156C-44A8-8964-E7C3996C900A}" type="pres">
      <dgm:prSet presAssocID="{03431648-3211-4C61-B420-84B823101ACF}" presName="pyramid" presStyleLbl="node1" presStyleIdx="0" presStyleCnt="1" custLinFactNeighborX="-4942" custLinFactNeighborY="-899"/>
      <dgm:spPr>
        <a:solidFill>
          <a:srgbClr val="00B0F0"/>
        </a:solidFill>
      </dgm:spPr>
    </dgm:pt>
    <dgm:pt modelId="{59D65996-7F54-42D5-87A8-E52597E8DCBD}" type="pres">
      <dgm:prSet presAssocID="{03431648-3211-4C61-B420-84B823101ACF}" presName="theList" presStyleCnt="0"/>
      <dgm:spPr/>
    </dgm:pt>
    <dgm:pt modelId="{0476781F-85B4-4377-9DEE-6ED5B145A368}" type="pres">
      <dgm:prSet presAssocID="{85A8B251-5515-4B5C-8CEC-C7319C1DD74C}" presName="aNode" presStyleLbl="fgAcc1" presStyleIdx="0" presStyleCnt="3">
        <dgm:presLayoutVars>
          <dgm:bulletEnabled val="1"/>
        </dgm:presLayoutVars>
      </dgm:prSet>
      <dgm:spPr/>
    </dgm:pt>
    <dgm:pt modelId="{4E483087-4767-4919-AD73-742F8FBAD971}" type="pres">
      <dgm:prSet presAssocID="{85A8B251-5515-4B5C-8CEC-C7319C1DD74C}" presName="aSpace" presStyleCnt="0"/>
      <dgm:spPr/>
    </dgm:pt>
    <dgm:pt modelId="{0A99BF78-EA8B-4C3C-A352-2BCBCB6A089B}" type="pres">
      <dgm:prSet presAssocID="{D23EF08C-E2C1-4FD5-97A2-E23F8D8C2EBE}" presName="aNode" presStyleLbl="fgAcc1" presStyleIdx="1" presStyleCnt="3">
        <dgm:presLayoutVars>
          <dgm:bulletEnabled val="1"/>
        </dgm:presLayoutVars>
      </dgm:prSet>
      <dgm:spPr/>
    </dgm:pt>
    <dgm:pt modelId="{AD4C76C4-C24F-4F9B-87E8-D243F8D12736}" type="pres">
      <dgm:prSet presAssocID="{D23EF08C-E2C1-4FD5-97A2-E23F8D8C2EBE}" presName="aSpace" presStyleCnt="0"/>
      <dgm:spPr/>
    </dgm:pt>
    <dgm:pt modelId="{BEBC09C0-990D-4827-90C5-B207CB0A9357}" type="pres">
      <dgm:prSet presAssocID="{F5B5D5A0-74F0-4F72-BF8C-4C2E86CB087D}" presName="aNode" presStyleLbl="fgAcc1" presStyleIdx="2" presStyleCnt="3">
        <dgm:presLayoutVars>
          <dgm:bulletEnabled val="1"/>
        </dgm:presLayoutVars>
      </dgm:prSet>
      <dgm:spPr/>
    </dgm:pt>
    <dgm:pt modelId="{6D848F85-5D36-4D72-9FAB-F90F266FEE1B}" type="pres">
      <dgm:prSet presAssocID="{F5B5D5A0-74F0-4F72-BF8C-4C2E86CB087D}" presName="aSpace" presStyleCnt="0"/>
      <dgm:spPr/>
    </dgm:pt>
  </dgm:ptLst>
  <dgm:cxnLst>
    <dgm:cxn modelId="{029B1315-99BC-4597-9503-45688FA0288F}" srcId="{03431648-3211-4C61-B420-84B823101ACF}" destId="{F5B5D5A0-74F0-4F72-BF8C-4C2E86CB087D}" srcOrd="2" destOrd="0" parTransId="{EA168BA1-A994-4193-96AC-A6F31C9A6957}" sibTransId="{B079F594-5044-47BC-81EB-5422A21C4D7D}"/>
    <dgm:cxn modelId="{61C8115E-1223-4D8D-86F7-9B83C2E86516}" type="presOf" srcId="{D23EF08C-E2C1-4FD5-97A2-E23F8D8C2EBE}" destId="{0A99BF78-EA8B-4C3C-A352-2BCBCB6A089B}" srcOrd="0" destOrd="0" presId="urn:microsoft.com/office/officeart/2005/8/layout/pyramid2"/>
    <dgm:cxn modelId="{8F37AB63-2829-4E40-AFA6-8DAE849ACB1B}" srcId="{03431648-3211-4C61-B420-84B823101ACF}" destId="{85A8B251-5515-4B5C-8CEC-C7319C1DD74C}" srcOrd="0" destOrd="0" parTransId="{64BAC087-C309-45AB-800B-2B8895CA13C4}" sibTransId="{10E1BC93-CC46-4D45-BAE8-36F79903B325}"/>
    <dgm:cxn modelId="{780C1049-37DE-490C-936D-730441F347E4}" srcId="{03431648-3211-4C61-B420-84B823101ACF}" destId="{D23EF08C-E2C1-4FD5-97A2-E23F8D8C2EBE}" srcOrd="1" destOrd="0" parTransId="{EE8E5403-BBBF-4312-9FD8-9B7DA48E167E}" sibTransId="{0A9EB6BD-CF28-4E11-AB84-3E318F3525FF}"/>
    <dgm:cxn modelId="{2E4B6B71-82BC-4058-B6D8-444E573CAF10}" type="presOf" srcId="{03431648-3211-4C61-B420-84B823101ACF}" destId="{B597F3D1-99EF-4BD9-A31E-4A3DE493F0B1}" srcOrd="0" destOrd="0" presId="urn:microsoft.com/office/officeart/2005/8/layout/pyramid2"/>
    <dgm:cxn modelId="{18F9F7D4-E247-48F0-B2AC-ADF2F65F06C2}" type="presOf" srcId="{F5B5D5A0-74F0-4F72-BF8C-4C2E86CB087D}" destId="{BEBC09C0-990D-4827-90C5-B207CB0A9357}" srcOrd="0" destOrd="0" presId="urn:microsoft.com/office/officeart/2005/8/layout/pyramid2"/>
    <dgm:cxn modelId="{42B7F6D8-04FC-4114-A640-2B2B7BA4D649}" type="presOf" srcId="{85A8B251-5515-4B5C-8CEC-C7319C1DD74C}" destId="{0476781F-85B4-4377-9DEE-6ED5B145A368}" srcOrd="0" destOrd="0" presId="urn:microsoft.com/office/officeart/2005/8/layout/pyramid2"/>
    <dgm:cxn modelId="{653476F8-DD33-4AE1-96D8-BC3A6E4B65B2}" type="presParOf" srcId="{B597F3D1-99EF-4BD9-A31E-4A3DE493F0B1}" destId="{9E860004-156C-44A8-8964-E7C3996C900A}" srcOrd="0" destOrd="0" presId="urn:microsoft.com/office/officeart/2005/8/layout/pyramid2"/>
    <dgm:cxn modelId="{5ACA4BCB-A7AD-4822-BF54-F108C63E320D}" type="presParOf" srcId="{B597F3D1-99EF-4BD9-A31E-4A3DE493F0B1}" destId="{59D65996-7F54-42D5-87A8-E52597E8DCBD}" srcOrd="1" destOrd="0" presId="urn:microsoft.com/office/officeart/2005/8/layout/pyramid2"/>
    <dgm:cxn modelId="{3FA95948-0027-4F57-90F8-2CB52B7BEACB}" type="presParOf" srcId="{59D65996-7F54-42D5-87A8-E52597E8DCBD}" destId="{0476781F-85B4-4377-9DEE-6ED5B145A368}" srcOrd="0" destOrd="0" presId="urn:microsoft.com/office/officeart/2005/8/layout/pyramid2"/>
    <dgm:cxn modelId="{49513FE3-944B-411A-8ACB-A68C35ABA6F1}" type="presParOf" srcId="{59D65996-7F54-42D5-87A8-E52597E8DCBD}" destId="{4E483087-4767-4919-AD73-742F8FBAD971}" srcOrd="1" destOrd="0" presId="urn:microsoft.com/office/officeart/2005/8/layout/pyramid2"/>
    <dgm:cxn modelId="{BF011065-16CE-4738-B0A1-EB927EA4D9C8}" type="presParOf" srcId="{59D65996-7F54-42D5-87A8-E52597E8DCBD}" destId="{0A99BF78-EA8B-4C3C-A352-2BCBCB6A089B}" srcOrd="2" destOrd="0" presId="urn:microsoft.com/office/officeart/2005/8/layout/pyramid2"/>
    <dgm:cxn modelId="{A2DC5EDD-7200-430C-BE7C-510429D4A6D1}" type="presParOf" srcId="{59D65996-7F54-42D5-87A8-E52597E8DCBD}" destId="{AD4C76C4-C24F-4F9B-87E8-D243F8D12736}" srcOrd="3" destOrd="0" presId="urn:microsoft.com/office/officeart/2005/8/layout/pyramid2"/>
    <dgm:cxn modelId="{45E84025-141C-4EEB-BC9D-01D2B5DE22E6}" type="presParOf" srcId="{59D65996-7F54-42D5-87A8-E52597E8DCBD}" destId="{BEBC09C0-990D-4827-90C5-B207CB0A9357}" srcOrd="4" destOrd="0" presId="urn:microsoft.com/office/officeart/2005/8/layout/pyramid2"/>
    <dgm:cxn modelId="{BF009FBF-C7AB-4317-A35A-CCA322E85666}" type="presParOf" srcId="{59D65996-7F54-42D5-87A8-E52597E8DCBD}" destId="{6D848F85-5D36-4D72-9FAB-F90F266FEE1B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9EEB7E-A4E2-4D8B-8DE9-34E822CDD9A7}" type="doc">
      <dgm:prSet loTypeId="urn:microsoft.com/office/officeart/2005/8/layout/vProcess5" loCatId="process" qsTypeId="urn:microsoft.com/office/officeart/2005/8/quickstyle/3d4" qsCatId="3D" csTypeId="urn:microsoft.com/office/officeart/2005/8/colors/accent1_2" csCatId="accent1" phldr="1"/>
      <dgm:spPr/>
    </dgm:pt>
    <dgm:pt modelId="{DD8DF34E-5457-4B80-BA90-F4BD56CA8258}">
      <dgm:prSet phldrT="[Text]" custT="1"/>
      <dgm:spPr>
        <a:solidFill>
          <a:srgbClr val="00B0F0"/>
        </a:solidFill>
      </dgm:spPr>
      <dgm:t>
        <a:bodyPr/>
        <a:lstStyle/>
        <a:p>
          <a:pPr algn="ctr"/>
          <a:r>
            <a:rPr lang="en-IN" sz="3200" b="1" dirty="0">
              <a:solidFill>
                <a:schemeClr val="bg1"/>
              </a:solidFill>
            </a:rPr>
            <a:t>Power  query</a:t>
          </a:r>
        </a:p>
      </dgm:t>
    </dgm:pt>
    <dgm:pt modelId="{24490A63-F40C-42C3-AFE5-284075B19C97}" type="parTrans" cxnId="{9129A682-955D-4DD4-8C7D-EC52D3E37397}">
      <dgm:prSet/>
      <dgm:spPr/>
      <dgm:t>
        <a:bodyPr/>
        <a:lstStyle/>
        <a:p>
          <a:endParaRPr lang="en-IN"/>
        </a:p>
      </dgm:t>
    </dgm:pt>
    <dgm:pt modelId="{8E95DD20-40B1-48EC-A201-3FC7CD72BC95}" type="sibTrans" cxnId="{9129A682-955D-4DD4-8C7D-EC52D3E37397}">
      <dgm:prSet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endParaRPr lang="en-IN"/>
        </a:p>
      </dgm:t>
    </dgm:pt>
    <dgm:pt modelId="{1704AC76-79DD-4813-A48F-2FF82B2187A5}">
      <dgm:prSet phldrT="[Text]"/>
      <dgm:spPr>
        <a:solidFill>
          <a:srgbClr val="00B0F0"/>
        </a:solidFill>
      </dgm:spPr>
      <dgm:t>
        <a:bodyPr/>
        <a:lstStyle/>
        <a:p>
          <a:pPr algn="ctr"/>
          <a:r>
            <a:rPr lang="en-IN" b="1" dirty="0"/>
            <a:t>Handled missing values</a:t>
          </a:r>
        </a:p>
      </dgm:t>
    </dgm:pt>
    <dgm:pt modelId="{09FD76E9-0E0B-42DA-B44D-59EAF473E783}" type="parTrans" cxnId="{0A88221E-DBA9-46F8-A037-D8C4277B41B0}">
      <dgm:prSet/>
      <dgm:spPr/>
      <dgm:t>
        <a:bodyPr/>
        <a:lstStyle/>
        <a:p>
          <a:endParaRPr lang="en-IN"/>
        </a:p>
      </dgm:t>
    </dgm:pt>
    <dgm:pt modelId="{1AC88BE2-D39E-4A63-A5C6-4EEEC0BF6A63}" type="sibTrans" cxnId="{0A88221E-DBA9-46F8-A037-D8C4277B41B0}">
      <dgm:prSet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endParaRPr lang="en-IN"/>
        </a:p>
      </dgm:t>
    </dgm:pt>
    <dgm:pt modelId="{0D812A5E-CF43-467D-8509-095200B7B295}">
      <dgm:prSet phldrT="[Text]"/>
      <dgm:spPr>
        <a:solidFill>
          <a:srgbClr val="00B0F0"/>
        </a:solidFill>
      </dgm:spPr>
      <dgm:t>
        <a:bodyPr/>
        <a:lstStyle/>
        <a:p>
          <a:pPr algn="ctr"/>
          <a:r>
            <a:rPr lang="en-IN" b="1" dirty="0"/>
            <a:t>Removed Duplicates</a:t>
          </a:r>
        </a:p>
      </dgm:t>
    </dgm:pt>
    <dgm:pt modelId="{260A1158-623D-48E8-98FE-32E8618E519F}" type="parTrans" cxnId="{812A2425-7F91-4415-B1FA-7CC8BBBC121F}">
      <dgm:prSet/>
      <dgm:spPr/>
      <dgm:t>
        <a:bodyPr/>
        <a:lstStyle/>
        <a:p>
          <a:endParaRPr lang="en-IN"/>
        </a:p>
      </dgm:t>
    </dgm:pt>
    <dgm:pt modelId="{3D712670-800D-43B9-84B6-914D9217BF7E}" type="sibTrans" cxnId="{812A2425-7F91-4415-B1FA-7CC8BBBC121F}">
      <dgm:prSet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endParaRPr lang="en-IN"/>
        </a:p>
      </dgm:t>
    </dgm:pt>
    <dgm:pt modelId="{C666E96C-7A00-4DE5-B093-2B954E83893F}">
      <dgm:prSet/>
      <dgm:spPr>
        <a:solidFill>
          <a:srgbClr val="00B0F0"/>
        </a:solidFill>
      </dgm:spPr>
      <dgm:t>
        <a:bodyPr/>
        <a:lstStyle/>
        <a:p>
          <a:pPr algn="ctr"/>
          <a:r>
            <a:rPr lang="en-IN" b="1" dirty="0"/>
            <a:t>Standardized Data types</a:t>
          </a:r>
        </a:p>
      </dgm:t>
    </dgm:pt>
    <dgm:pt modelId="{4B588F42-0FCC-4240-B218-2A2D275B096F}" type="parTrans" cxnId="{BB609086-085B-4F36-BF88-F13465FC2DA0}">
      <dgm:prSet/>
      <dgm:spPr/>
      <dgm:t>
        <a:bodyPr/>
        <a:lstStyle/>
        <a:p>
          <a:endParaRPr lang="en-IN"/>
        </a:p>
      </dgm:t>
    </dgm:pt>
    <dgm:pt modelId="{A6E7AC39-EF9B-4E42-96BF-99974F13A021}" type="sibTrans" cxnId="{BB609086-085B-4F36-BF88-F13465FC2DA0}">
      <dgm:prSet/>
      <dgm:spPr>
        <a:solidFill>
          <a:schemeClr val="tx2">
            <a:lumMod val="75000"/>
            <a:alpha val="90000"/>
          </a:schemeClr>
        </a:solidFill>
      </dgm:spPr>
      <dgm:t>
        <a:bodyPr/>
        <a:lstStyle/>
        <a:p>
          <a:endParaRPr lang="en-IN"/>
        </a:p>
      </dgm:t>
    </dgm:pt>
    <dgm:pt modelId="{9C47457D-3CA0-4BA6-954F-262D0C89074C}">
      <dgm:prSet/>
      <dgm:spPr>
        <a:solidFill>
          <a:srgbClr val="00B0F0"/>
        </a:solidFill>
      </dgm:spPr>
      <dgm:t>
        <a:bodyPr/>
        <a:lstStyle/>
        <a:p>
          <a:r>
            <a:rPr lang="en-IN" b="1" dirty="0"/>
            <a:t>Transformed &amp; Data modelled</a:t>
          </a:r>
        </a:p>
      </dgm:t>
    </dgm:pt>
    <dgm:pt modelId="{21D0F914-A783-4CBD-AA12-E2F2C038752A}" type="parTrans" cxnId="{743978CA-235E-43D8-B450-5FD7ACC1C6C1}">
      <dgm:prSet/>
      <dgm:spPr/>
      <dgm:t>
        <a:bodyPr/>
        <a:lstStyle/>
        <a:p>
          <a:endParaRPr lang="en-IN"/>
        </a:p>
      </dgm:t>
    </dgm:pt>
    <dgm:pt modelId="{AD1528CA-FC36-47F8-B1EA-14F7631D3F88}" type="sibTrans" cxnId="{743978CA-235E-43D8-B450-5FD7ACC1C6C1}">
      <dgm:prSet/>
      <dgm:spPr/>
      <dgm:t>
        <a:bodyPr/>
        <a:lstStyle/>
        <a:p>
          <a:endParaRPr lang="en-IN"/>
        </a:p>
      </dgm:t>
    </dgm:pt>
    <dgm:pt modelId="{4FE0EF9B-ED78-4B66-872D-8178611C275D}" type="pres">
      <dgm:prSet presAssocID="{839EEB7E-A4E2-4D8B-8DE9-34E822CDD9A7}" presName="outerComposite" presStyleCnt="0">
        <dgm:presLayoutVars>
          <dgm:chMax val="5"/>
          <dgm:dir/>
          <dgm:resizeHandles val="exact"/>
        </dgm:presLayoutVars>
      </dgm:prSet>
      <dgm:spPr/>
    </dgm:pt>
    <dgm:pt modelId="{5C77F0F1-C045-45A3-AE14-90F3816D1B9E}" type="pres">
      <dgm:prSet presAssocID="{839EEB7E-A4E2-4D8B-8DE9-34E822CDD9A7}" presName="dummyMaxCanvas" presStyleCnt="0">
        <dgm:presLayoutVars/>
      </dgm:prSet>
      <dgm:spPr/>
    </dgm:pt>
    <dgm:pt modelId="{D9285926-E1CC-4C00-9035-F2D10A9FD871}" type="pres">
      <dgm:prSet presAssocID="{839EEB7E-A4E2-4D8B-8DE9-34E822CDD9A7}" presName="FiveNodes_1" presStyleLbl="node1" presStyleIdx="0" presStyleCnt="5">
        <dgm:presLayoutVars>
          <dgm:bulletEnabled val="1"/>
        </dgm:presLayoutVars>
      </dgm:prSet>
      <dgm:spPr/>
    </dgm:pt>
    <dgm:pt modelId="{5D46E16C-FDD5-43A7-ADC0-CABB725623BD}" type="pres">
      <dgm:prSet presAssocID="{839EEB7E-A4E2-4D8B-8DE9-34E822CDD9A7}" presName="FiveNodes_2" presStyleLbl="node1" presStyleIdx="1" presStyleCnt="5">
        <dgm:presLayoutVars>
          <dgm:bulletEnabled val="1"/>
        </dgm:presLayoutVars>
      </dgm:prSet>
      <dgm:spPr/>
    </dgm:pt>
    <dgm:pt modelId="{F6DD84CA-7558-456A-B76D-978C4AFA9BAB}" type="pres">
      <dgm:prSet presAssocID="{839EEB7E-A4E2-4D8B-8DE9-34E822CDD9A7}" presName="FiveNodes_3" presStyleLbl="node1" presStyleIdx="2" presStyleCnt="5">
        <dgm:presLayoutVars>
          <dgm:bulletEnabled val="1"/>
        </dgm:presLayoutVars>
      </dgm:prSet>
      <dgm:spPr/>
    </dgm:pt>
    <dgm:pt modelId="{74D8678F-44E7-4D05-93C2-C2FF0AD6065A}" type="pres">
      <dgm:prSet presAssocID="{839EEB7E-A4E2-4D8B-8DE9-34E822CDD9A7}" presName="FiveNodes_4" presStyleLbl="node1" presStyleIdx="3" presStyleCnt="5">
        <dgm:presLayoutVars>
          <dgm:bulletEnabled val="1"/>
        </dgm:presLayoutVars>
      </dgm:prSet>
      <dgm:spPr/>
    </dgm:pt>
    <dgm:pt modelId="{E9D7244B-A653-4040-9827-055DAC42C5A5}" type="pres">
      <dgm:prSet presAssocID="{839EEB7E-A4E2-4D8B-8DE9-34E822CDD9A7}" presName="FiveNodes_5" presStyleLbl="node1" presStyleIdx="4" presStyleCnt="5">
        <dgm:presLayoutVars>
          <dgm:bulletEnabled val="1"/>
        </dgm:presLayoutVars>
      </dgm:prSet>
      <dgm:spPr/>
    </dgm:pt>
    <dgm:pt modelId="{93CD510C-4ED0-4D56-A370-38ECF97A7ACA}" type="pres">
      <dgm:prSet presAssocID="{839EEB7E-A4E2-4D8B-8DE9-34E822CDD9A7}" presName="FiveConn_1-2" presStyleLbl="fgAccFollowNode1" presStyleIdx="0" presStyleCnt="4">
        <dgm:presLayoutVars>
          <dgm:bulletEnabled val="1"/>
        </dgm:presLayoutVars>
      </dgm:prSet>
      <dgm:spPr/>
    </dgm:pt>
    <dgm:pt modelId="{3EE20062-158D-4501-9937-687F1CFB4446}" type="pres">
      <dgm:prSet presAssocID="{839EEB7E-A4E2-4D8B-8DE9-34E822CDD9A7}" presName="FiveConn_2-3" presStyleLbl="fgAccFollowNode1" presStyleIdx="1" presStyleCnt="4">
        <dgm:presLayoutVars>
          <dgm:bulletEnabled val="1"/>
        </dgm:presLayoutVars>
      </dgm:prSet>
      <dgm:spPr/>
    </dgm:pt>
    <dgm:pt modelId="{B9DB2F99-9F1F-43DC-9CEB-8216AAA62169}" type="pres">
      <dgm:prSet presAssocID="{839EEB7E-A4E2-4D8B-8DE9-34E822CDD9A7}" presName="FiveConn_3-4" presStyleLbl="fgAccFollowNode1" presStyleIdx="2" presStyleCnt="4">
        <dgm:presLayoutVars>
          <dgm:bulletEnabled val="1"/>
        </dgm:presLayoutVars>
      </dgm:prSet>
      <dgm:spPr/>
    </dgm:pt>
    <dgm:pt modelId="{19962FBB-EE6F-4789-A324-BB8B36919176}" type="pres">
      <dgm:prSet presAssocID="{839EEB7E-A4E2-4D8B-8DE9-34E822CDD9A7}" presName="FiveConn_4-5" presStyleLbl="fgAccFollowNode1" presStyleIdx="3" presStyleCnt="4">
        <dgm:presLayoutVars>
          <dgm:bulletEnabled val="1"/>
        </dgm:presLayoutVars>
      </dgm:prSet>
      <dgm:spPr/>
    </dgm:pt>
    <dgm:pt modelId="{93159583-C364-44D1-918F-EA6E9653C643}" type="pres">
      <dgm:prSet presAssocID="{839EEB7E-A4E2-4D8B-8DE9-34E822CDD9A7}" presName="FiveNodes_1_text" presStyleLbl="node1" presStyleIdx="4" presStyleCnt="5">
        <dgm:presLayoutVars>
          <dgm:bulletEnabled val="1"/>
        </dgm:presLayoutVars>
      </dgm:prSet>
      <dgm:spPr/>
    </dgm:pt>
    <dgm:pt modelId="{675825B9-8E80-4ACC-BEE1-567320CE026D}" type="pres">
      <dgm:prSet presAssocID="{839EEB7E-A4E2-4D8B-8DE9-34E822CDD9A7}" presName="FiveNodes_2_text" presStyleLbl="node1" presStyleIdx="4" presStyleCnt="5">
        <dgm:presLayoutVars>
          <dgm:bulletEnabled val="1"/>
        </dgm:presLayoutVars>
      </dgm:prSet>
      <dgm:spPr/>
    </dgm:pt>
    <dgm:pt modelId="{0C51DB2B-54A2-4084-A308-C381C304F842}" type="pres">
      <dgm:prSet presAssocID="{839EEB7E-A4E2-4D8B-8DE9-34E822CDD9A7}" presName="FiveNodes_3_text" presStyleLbl="node1" presStyleIdx="4" presStyleCnt="5">
        <dgm:presLayoutVars>
          <dgm:bulletEnabled val="1"/>
        </dgm:presLayoutVars>
      </dgm:prSet>
      <dgm:spPr/>
    </dgm:pt>
    <dgm:pt modelId="{F699DB2F-F9D5-459F-B511-BB1E7C79DBF9}" type="pres">
      <dgm:prSet presAssocID="{839EEB7E-A4E2-4D8B-8DE9-34E822CDD9A7}" presName="FiveNodes_4_text" presStyleLbl="node1" presStyleIdx="4" presStyleCnt="5">
        <dgm:presLayoutVars>
          <dgm:bulletEnabled val="1"/>
        </dgm:presLayoutVars>
      </dgm:prSet>
      <dgm:spPr/>
    </dgm:pt>
    <dgm:pt modelId="{8F44A8A5-85A7-4B0B-9B7A-3837C85E6C75}" type="pres">
      <dgm:prSet presAssocID="{839EEB7E-A4E2-4D8B-8DE9-34E822CDD9A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A88221E-DBA9-46F8-A037-D8C4277B41B0}" srcId="{839EEB7E-A4E2-4D8B-8DE9-34E822CDD9A7}" destId="{1704AC76-79DD-4813-A48F-2FF82B2187A5}" srcOrd="1" destOrd="0" parTransId="{09FD76E9-0E0B-42DA-B44D-59EAF473E783}" sibTransId="{1AC88BE2-D39E-4A63-A5C6-4EEEC0BF6A63}"/>
    <dgm:cxn modelId="{812A2425-7F91-4415-B1FA-7CC8BBBC121F}" srcId="{839EEB7E-A4E2-4D8B-8DE9-34E822CDD9A7}" destId="{0D812A5E-CF43-467D-8509-095200B7B295}" srcOrd="2" destOrd="0" parTransId="{260A1158-623D-48E8-98FE-32E8618E519F}" sibTransId="{3D712670-800D-43B9-84B6-914D9217BF7E}"/>
    <dgm:cxn modelId="{15D85A30-5F63-4548-B878-39EC17E96879}" type="presOf" srcId="{1704AC76-79DD-4813-A48F-2FF82B2187A5}" destId="{675825B9-8E80-4ACC-BEE1-567320CE026D}" srcOrd="1" destOrd="0" presId="urn:microsoft.com/office/officeart/2005/8/layout/vProcess5"/>
    <dgm:cxn modelId="{215CAE3A-11BB-497F-B915-091831F92AB1}" type="presOf" srcId="{0D812A5E-CF43-467D-8509-095200B7B295}" destId="{0C51DB2B-54A2-4084-A308-C381C304F842}" srcOrd="1" destOrd="0" presId="urn:microsoft.com/office/officeart/2005/8/layout/vProcess5"/>
    <dgm:cxn modelId="{52B8485D-AB53-4D41-913D-DC409435D54C}" type="presOf" srcId="{C666E96C-7A00-4DE5-B093-2B954E83893F}" destId="{F699DB2F-F9D5-459F-B511-BB1E7C79DBF9}" srcOrd="1" destOrd="0" presId="urn:microsoft.com/office/officeart/2005/8/layout/vProcess5"/>
    <dgm:cxn modelId="{AB33A45E-1BFC-4E6B-AE73-B40B89A24A63}" type="presOf" srcId="{0D812A5E-CF43-467D-8509-095200B7B295}" destId="{F6DD84CA-7558-456A-B76D-978C4AFA9BAB}" srcOrd="0" destOrd="0" presId="urn:microsoft.com/office/officeart/2005/8/layout/vProcess5"/>
    <dgm:cxn modelId="{13DE7F44-4441-4A43-A717-5FEE69432A68}" type="presOf" srcId="{9C47457D-3CA0-4BA6-954F-262D0C89074C}" destId="{E9D7244B-A653-4040-9827-055DAC42C5A5}" srcOrd="0" destOrd="0" presId="urn:microsoft.com/office/officeart/2005/8/layout/vProcess5"/>
    <dgm:cxn modelId="{68648D68-84FF-4E6C-BA62-7189ADEE232B}" type="presOf" srcId="{C666E96C-7A00-4DE5-B093-2B954E83893F}" destId="{74D8678F-44E7-4D05-93C2-C2FF0AD6065A}" srcOrd="0" destOrd="0" presId="urn:microsoft.com/office/officeart/2005/8/layout/vProcess5"/>
    <dgm:cxn modelId="{3F216B70-060C-496B-89FA-BAFA07D88CC1}" type="presOf" srcId="{DD8DF34E-5457-4B80-BA90-F4BD56CA8258}" destId="{93159583-C364-44D1-918F-EA6E9653C643}" srcOrd="1" destOrd="0" presId="urn:microsoft.com/office/officeart/2005/8/layout/vProcess5"/>
    <dgm:cxn modelId="{9129A682-955D-4DD4-8C7D-EC52D3E37397}" srcId="{839EEB7E-A4E2-4D8B-8DE9-34E822CDD9A7}" destId="{DD8DF34E-5457-4B80-BA90-F4BD56CA8258}" srcOrd="0" destOrd="0" parTransId="{24490A63-F40C-42C3-AFE5-284075B19C97}" sibTransId="{8E95DD20-40B1-48EC-A201-3FC7CD72BC95}"/>
    <dgm:cxn modelId="{BB609086-085B-4F36-BF88-F13465FC2DA0}" srcId="{839EEB7E-A4E2-4D8B-8DE9-34E822CDD9A7}" destId="{C666E96C-7A00-4DE5-B093-2B954E83893F}" srcOrd="3" destOrd="0" parTransId="{4B588F42-0FCC-4240-B218-2A2D275B096F}" sibTransId="{A6E7AC39-EF9B-4E42-96BF-99974F13A021}"/>
    <dgm:cxn modelId="{FB8B10B2-C3F5-4A0A-A1A7-6D180644D425}" type="presOf" srcId="{8E95DD20-40B1-48EC-A201-3FC7CD72BC95}" destId="{93CD510C-4ED0-4D56-A370-38ECF97A7ACA}" srcOrd="0" destOrd="0" presId="urn:microsoft.com/office/officeart/2005/8/layout/vProcess5"/>
    <dgm:cxn modelId="{C1039EB4-E94D-48FA-9A0A-D671DA4186EE}" type="presOf" srcId="{1704AC76-79DD-4813-A48F-2FF82B2187A5}" destId="{5D46E16C-FDD5-43A7-ADC0-CABB725623BD}" srcOrd="0" destOrd="0" presId="urn:microsoft.com/office/officeart/2005/8/layout/vProcess5"/>
    <dgm:cxn modelId="{83F43BB6-F22A-4948-B853-9EA10ED3B412}" type="presOf" srcId="{1AC88BE2-D39E-4A63-A5C6-4EEEC0BF6A63}" destId="{3EE20062-158D-4501-9937-687F1CFB4446}" srcOrd="0" destOrd="0" presId="urn:microsoft.com/office/officeart/2005/8/layout/vProcess5"/>
    <dgm:cxn modelId="{C7CC1EBC-59AB-4716-976B-36B97CEEBF2E}" type="presOf" srcId="{A6E7AC39-EF9B-4E42-96BF-99974F13A021}" destId="{19962FBB-EE6F-4789-A324-BB8B36919176}" srcOrd="0" destOrd="0" presId="urn:microsoft.com/office/officeart/2005/8/layout/vProcess5"/>
    <dgm:cxn modelId="{AB6E2DC3-3A70-4DB3-8391-7DA1EE798B1E}" type="presOf" srcId="{3D712670-800D-43B9-84B6-914D9217BF7E}" destId="{B9DB2F99-9F1F-43DC-9CEB-8216AAA62169}" srcOrd="0" destOrd="0" presId="urn:microsoft.com/office/officeart/2005/8/layout/vProcess5"/>
    <dgm:cxn modelId="{BE1F09C6-FBDD-4B25-9B65-87F7BE67E1D7}" type="presOf" srcId="{839EEB7E-A4E2-4D8B-8DE9-34E822CDD9A7}" destId="{4FE0EF9B-ED78-4B66-872D-8178611C275D}" srcOrd="0" destOrd="0" presId="urn:microsoft.com/office/officeart/2005/8/layout/vProcess5"/>
    <dgm:cxn modelId="{743978CA-235E-43D8-B450-5FD7ACC1C6C1}" srcId="{839EEB7E-A4E2-4D8B-8DE9-34E822CDD9A7}" destId="{9C47457D-3CA0-4BA6-954F-262D0C89074C}" srcOrd="4" destOrd="0" parTransId="{21D0F914-A783-4CBD-AA12-E2F2C038752A}" sibTransId="{AD1528CA-FC36-47F8-B1EA-14F7631D3F88}"/>
    <dgm:cxn modelId="{93FB10F4-8FDE-42DA-A009-3DCFDB325283}" type="presOf" srcId="{DD8DF34E-5457-4B80-BA90-F4BD56CA8258}" destId="{D9285926-E1CC-4C00-9035-F2D10A9FD871}" srcOrd="0" destOrd="0" presId="urn:microsoft.com/office/officeart/2005/8/layout/vProcess5"/>
    <dgm:cxn modelId="{4EED7FF7-C9A1-4B6B-81D8-D881E440C43C}" type="presOf" srcId="{9C47457D-3CA0-4BA6-954F-262D0C89074C}" destId="{8F44A8A5-85A7-4B0B-9B7A-3837C85E6C75}" srcOrd="1" destOrd="0" presId="urn:microsoft.com/office/officeart/2005/8/layout/vProcess5"/>
    <dgm:cxn modelId="{7CC1AE57-FD33-4747-ADEC-364B6DCAC744}" type="presParOf" srcId="{4FE0EF9B-ED78-4B66-872D-8178611C275D}" destId="{5C77F0F1-C045-45A3-AE14-90F3816D1B9E}" srcOrd="0" destOrd="0" presId="urn:microsoft.com/office/officeart/2005/8/layout/vProcess5"/>
    <dgm:cxn modelId="{CB777F71-E5DD-4688-9670-413D1DD57F6C}" type="presParOf" srcId="{4FE0EF9B-ED78-4B66-872D-8178611C275D}" destId="{D9285926-E1CC-4C00-9035-F2D10A9FD871}" srcOrd="1" destOrd="0" presId="urn:microsoft.com/office/officeart/2005/8/layout/vProcess5"/>
    <dgm:cxn modelId="{A3E916F3-A254-42C7-ACF7-1A0C38CC6A48}" type="presParOf" srcId="{4FE0EF9B-ED78-4B66-872D-8178611C275D}" destId="{5D46E16C-FDD5-43A7-ADC0-CABB725623BD}" srcOrd="2" destOrd="0" presId="urn:microsoft.com/office/officeart/2005/8/layout/vProcess5"/>
    <dgm:cxn modelId="{D47B756E-BEB6-490F-AFBD-B2553237C7CE}" type="presParOf" srcId="{4FE0EF9B-ED78-4B66-872D-8178611C275D}" destId="{F6DD84CA-7558-456A-B76D-978C4AFA9BAB}" srcOrd="3" destOrd="0" presId="urn:microsoft.com/office/officeart/2005/8/layout/vProcess5"/>
    <dgm:cxn modelId="{56DDD105-D561-4AB6-BABC-CE0C27471552}" type="presParOf" srcId="{4FE0EF9B-ED78-4B66-872D-8178611C275D}" destId="{74D8678F-44E7-4D05-93C2-C2FF0AD6065A}" srcOrd="4" destOrd="0" presId="urn:microsoft.com/office/officeart/2005/8/layout/vProcess5"/>
    <dgm:cxn modelId="{3396FBDD-C50F-4B78-98D7-FC51BB4E7F42}" type="presParOf" srcId="{4FE0EF9B-ED78-4B66-872D-8178611C275D}" destId="{E9D7244B-A653-4040-9827-055DAC42C5A5}" srcOrd="5" destOrd="0" presId="urn:microsoft.com/office/officeart/2005/8/layout/vProcess5"/>
    <dgm:cxn modelId="{17716DD6-4245-4068-8C66-F91EB757B4B0}" type="presParOf" srcId="{4FE0EF9B-ED78-4B66-872D-8178611C275D}" destId="{93CD510C-4ED0-4D56-A370-38ECF97A7ACA}" srcOrd="6" destOrd="0" presId="urn:microsoft.com/office/officeart/2005/8/layout/vProcess5"/>
    <dgm:cxn modelId="{7B0FC3E1-A049-4CFE-BD12-3539253093A3}" type="presParOf" srcId="{4FE0EF9B-ED78-4B66-872D-8178611C275D}" destId="{3EE20062-158D-4501-9937-687F1CFB4446}" srcOrd="7" destOrd="0" presId="urn:microsoft.com/office/officeart/2005/8/layout/vProcess5"/>
    <dgm:cxn modelId="{7DD15D81-BCB6-42D8-A7FE-80D94575E42B}" type="presParOf" srcId="{4FE0EF9B-ED78-4B66-872D-8178611C275D}" destId="{B9DB2F99-9F1F-43DC-9CEB-8216AAA62169}" srcOrd="8" destOrd="0" presId="urn:microsoft.com/office/officeart/2005/8/layout/vProcess5"/>
    <dgm:cxn modelId="{1A385D05-B6DB-4214-A103-06C06F7F9309}" type="presParOf" srcId="{4FE0EF9B-ED78-4B66-872D-8178611C275D}" destId="{19962FBB-EE6F-4789-A324-BB8B36919176}" srcOrd="9" destOrd="0" presId="urn:microsoft.com/office/officeart/2005/8/layout/vProcess5"/>
    <dgm:cxn modelId="{E8DEAAB5-1DB5-48CC-BC52-566908AE26A3}" type="presParOf" srcId="{4FE0EF9B-ED78-4B66-872D-8178611C275D}" destId="{93159583-C364-44D1-918F-EA6E9653C643}" srcOrd="10" destOrd="0" presId="urn:microsoft.com/office/officeart/2005/8/layout/vProcess5"/>
    <dgm:cxn modelId="{2935AE82-0213-4B83-8D7C-A173410A9B0D}" type="presParOf" srcId="{4FE0EF9B-ED78-4B66-872D-8178611C275D}" destId="{675825B9-8E80-4ACC-BEE1-567320CE026D}" srcOrd="11" destOrd="0" presId="urn:microsoft.com/office/officeart/2005/8/layout/vProcess5"/>
    <dgm:cxn modelId="{F67F4AE7-A415-476A-AC1C-0272538D0E8C}" type="presParOf" srcId="{4FE0EF9B-ED78-4B66-872D-8178611C275D}" destId="{0C51DB2B-54A2-4084-A308-C381C304F842}" srcOrd="12" destOrd="0" presId="urn:microsoft.com/office/officeart/2005/8/layout/vProcess5"/>
    <dgm:cxn modelId="{055D357B-C150-48EE-AD6C-9E03FB36C554}" type="presParOf" srcId="{4FE0EF9B-ED78-4B66-872D-8178611C275D}" destId="{F699DB2F-F9D5-459F-B511-BB1E7C79DBF9}" srcOrd="13" destOrd="0" presId="urn:microsoft.com/office/officeart/2005/8/layout/vProcess5"/>
    <dgm:cxn modelId="{3641B3F1-0A19-4AF2-BDA8-B4127E13BE07}" type="presParOf" srcId="{4FE0EF9B-ED78-4B66-872D-8178611C275D}" destId="{8F44A8A5-85A7-4B0B-9B7A-3837C85E6C7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4707E7-A74B-4CB1-B6CA-15DA2614B399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1EDF891-CBBD-4268-9688-D7AF0A5F1251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IN" b="1" dirty="0"/>
            <a:t>Infant Mortality Rate</a:t>
          </a:r>
        </a:p>
      </dgm:t>
    </dgm:pt>
    <dgm:pt modelId="{A181DBA1-4420-428D-A23C-DC7D35D3EB85}" type="parTrans" cxnId="{1B2E57CB-3087-4C6B-ABD9-8E5B1777B609}">
      <dgm:prSet/>
      <dgm:spPr/>
      <dgm:t>
        <a:bodyPr/>
        <a:lstStyle/>
        <a:p>
          <a:endParaRPr lang="en-IN"/>
        </a:p>
      </dgm:t>
    </dgm:pt>
    <dgm:pt modelId="{5AE735EB-A2B9-4848-BE61-E61A75186B8E}" type="sibTrans" cxnId="{1B2E57CB-3087-4C6B-ABD9-8E5B1777B609}">
      <dgm:prSet/>
      <dgm:spPr/>
      <dgm:t>
        <a:bodyPr/>
        <a:lstStyle/>
        <a:p>
          <a:endParaRPr lang="en-IN"/>
        </a:p>
      </dgm:t>
    </dgm:pt>
    <dgm:pt modelId="{D12587C3-838C-4814-8246-9019BE4E1561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IN" b="1" dirty="0"/>
            <a:t>Population</a:t>
          </a:r>
        </a:p>
      </dgm:t>
    </dgm:pt>
    <dgm:pt modelId="{9F6E8554-1F16-4FFB-AF52-3300D754A5BC}" type="parTrans" cxnId="{DACAA1D3-E397-4B13-84C3-382928E4947E}">
      <dgm:prSet/>
      <dgm:spPr/>
      <dgm:t>
        <a:bodyPr/>
        <a:lstStyle/>
        <a:p>
          <a:endParaRPr lang="en-IN"/>
        </a:p>
      </dgm:t>
    </dgm:pt>
    <dgm:pt modelId="{A0724D55-CB12-4E23-B3C8-753EB10BF905}" type="sibTrans" cxnId="{DACAA1D3-E397-4B13-84C3-382928E4947E}">
      <dgm:prSet/>
      <dgm:spPr/>
      <dgm:t>
        <a:bodyPr/>
        <a:lstStyle/>
        <a:p>
          <a:endParaRPr lang="en-IN"/>
        </a:p>
      </dgm:t>
    </dgm:pt>
    <dgm:pt modelId="{A86C37C9-A44B-4B9A-A197-C78D3F89812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IN" b="1" dirty="0"/>
            <a:t>Gross Domestic Product(GDP)</a:t>
          </a:r>
        </a:p>
      </dgm:t>
    </dgm:pt>
    <dgm:pt modelId="{5E520603-7162-4A8A-A4AC-E66BA86A2BCF}" type="parTrans" cxnId="{53642DC3-4DEC-43E6-95DF-9E39A08744A4}">
      <dgm:prSet/>
      <dgm:spPr/>
      <dgm:t>
        <a:bodyPr/>
        <a:lstStyle/>
        <a:p>
          <a:endParaRPr lang="en-IN"/>
        </a:p>
      </dgm:t>
    </dgm:pt>
    <dgm:pt modelId="{E8F8AD0B-D2A7-46C5-9246-847010757367}" type="sibTrans" cxnId="{53642DC3-4DEC-43E6-95DF-9E39A08744A4}">
      <dgm:prSet/>
      <dgm:spPr/>
      <dgm:t>
        <a:bodyPr/>
        <a:lstStyle/>
        <a:p>
          <a:endParaRPr lang="en-IN"/>
        </a:p>
      </dgm:t>
    </dgm:pt>
    <dgm:pt modelId="{686BFF32-8458-4AC4-A3CC-441932287F7F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IN" b="1" dirty="0"/>
            <a:t>Literacy rate</a:t>
          </a:r>
        </a:p>
      </dgm:t>
    </dgm:pt>
    <dgm:pt modelId="{1B709BC5-93A6-40D4-9386-492D9BEA5858}" type="parTrans" cxnId="{AA0A2CE6-C7E1-4004-8686-216EDD3B315D}">
      <dgm:prSet/>
      <dgm:spPr/>
      <dgm:t>
        <a:bodyPr/>
        <a:lstStyle/>
        <a:p>
          <a:endParaRPr lang="en-IN"/>
        </a:p>
      </dgm:t>
    </dgm:pt>
    <dgm:pt modelId="{A0BD1412-8A66-4A58-86A1-164E6E871A38}" type="sibTrans" cxnId="{AA0A2CE6-C7E1-4004-8686-216EDD3B315D}">
      <dgm:prSet/>
      <dgm:spPr/>
      <dgm:t>
        <a:bodyPr/>
        <a:lstStyle/>
        <a:p>
          <a:endParaRPr lang="en-IN"/>
        </a:p>
      </dgm:t>
    </dgm:pt>
    <dgm:pt modelId="{6AC47EB9-7AEF-4A31-93D9-F162AEF38ABD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IN" b="1" dirty="0"/>
            <a:t>Growth trends</a:t>
          </a:r>
        </a:p>
      </dgm:t>
    </dgm:pt>
    <dgm:pt modelId="{F2CB2050-1A6E-481E-9346-7D97592B505D}" type="parTrans" cxnId="{DFA16174-16B7-4358-BC7D-28FD922A60BD}">
      <dgm:prSet/>
      <dgm:spPr/>
      <dgm:t>
        <a:bodyPr/>
        <a:lstStyle/>
        <a:p>
          <a:endParaRPr lang="en-IN"/>
        </a:p>
      </dgm:t>
    </dgm:pt>
    <dgm:pt modelId="{AD860811-2F41-4617-980D-7FB555E434E0}" type="sibTrans" cxnId="{DFA16174-16B7-4358-BC7D-28FD922A60BD}">
      <dgm:prSet/>
      <dgm:spPr/>
      <dgm:t>
        <a:bodyPr/>
        <a:lstStyle/>
        <a:p>
          <a:endParaRPr lang="en-IN"/>
        </a:p>
      </dgm:t>
    </dgm:pt>
    <dgm:pt modelId="{26A64B35-7CD3-4BF3-BDC1-82222C5D8F67}" type="pres">
      <dgm:prSet presAssocID="{DF4707E7-A74B-4CB1-B6CA-15DA2614B399}" presName="linear" presStyleCnt="0">
        <dgm:presLayoutVars>
          <dgm:dir/>
          <dgm:animLvl val="lvl"/>
          <dgm:resizeHandles val="exact"/>
        </dgm:presLayoutVars>
      </dgm:prSet>
      <dgm:spPr/>
    </dgm:pt>
    <dgm:pt modelId="{750E86C0-87EA-4A6A-A8A9-841AFACBFACE}" type="pres">
      <dgm:prSet presAssocID="{E1EDF891-CBBD-4268-9688-D7AF0A5F1251}" presName="parentLin" presStyleCnt="0"/>
      <dgm:spPr/>
    </dgm:pt>
    <dgm:pt modelId="{F6AA2F00-369F-4B5A-AAC8-A181247A8F26}" type="pres">
      <dgm:prSet presAssocID="{E1EDF891-CBBD-4268-9688-D7AF0A5F1251}" presName="parentLeftMargin" presStyleLbl="node1" presStyleIdx="0" presStyleCnt="5"/>
      <dgm:spPr/>
    </dgm:pt>
    <dgm:pt modelId="{44B0540E-D099-4A46-9EEB-EF7AC1C37814}" type="pres">
      <dgm:prSet presAssocID="{E1EDF891-CBBD-4268-9688-D7AF0A5F125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0559F6C-4508-460E-A304-3E93E70EF8AE}" type="pres">
      <dgm:prSet presAssocID="{E1EDF891-CBBD-4268-9688-D7AF0A5F1251}" presName="negativeSpace" presStyleCnt="0"/>
      <dgm:spPr/>
    </dgm:pt>
    <dgm:pt modelId="{56C8210F-8995-4F25-BECC-38F8C5E47051}" type="pres">
      <dgm:prSet presAssocID="{E1EDF891-CBBD-4268-9688-D7AF0A5F1251}" presName="childText" presStyleLbl="conFgAcc1" presStyleIdx="0" presStyleCnt="5">
        <dgm:presLayoutVars>
          <dgm:bulletEnabled val="1"/>
        </dgm:presLayoutVars>
      </dgm:prSet>
      <dgm:spPr/>
    </dgm:pt>
    <dgm:pt modelId="{34C61A32-0C17-4DFC-A6D7-15CD3C219BB0}" type="pres">
      <dgm:prSet presAssocID="{5AE735EB-A2B9-4848-BE61-E61A75186B8E}" presName="spaceBetweenRectangles" presStyleCnt="0"/>
      <dgm:spPr/>
    </dgm:pt>
    <dgm:pt modelId="{0B58846E-67E4-4898-9367-3E8874B1229E}" type="pres">
      <dgm:prSet presAssocID="{D12587C3-838C-4814-8246-9019BE4E1561}" presName="parentLin" presStyleCnt="0"/>
      <dgm:spPr/>
    </dgm:pt>
    <dgm:pt modelId="{2287FF78-DC73-4D02-A6A0-06D48B413C6B}" type="pres">
      <dgm:prSet presAssocID="{D12587C3-838C-4814-8246-9019BE4E1561}" presName="parentLeftMargin" presStyleLbl="node1" presStyleIdx="0" presStyleCnt="5"/>
      <dgm:spPr/>
    </dgm:pt>
    <dgm:pt modelId="{B3F086D2-5EF1-4F0B-8187-6D269C4559C5}" type="pres">
      <dgm:prSet presAssocID="{D12587C3-838C-4814-8246-9019BE4E156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97E2C52-8DC8-4214-B4FB-26161700FD3C}" type="pres">
      <dgm:prSet presAssocID="{D12587C3-838C-4814-8246-9019BE4E1561}" presName="negativeSpace" presStyleCnt="0"/>
      <dgm:spPr/>
    </dgm:pt>
    <dgm:pt modelId="{75E4C79F-487D-4B5E-B578-0DCB370D9CFF}" type="pres">
      <dgm:prSet presAssocID="{D12587C3-838C-4814-8246-9019BE4E1561}" presName="childText" presStyleLbl="conFgAcc1" presStyleIdx="1" presStyleCnt="5">
        <dgm:presLayoutVars>
          <dgm:bulletEnabled val="1"/>
        </dgm:presLayoutVars>
      </dgm:prSet>
      <dgm:spPr/>
    </dgm:pt>
    <dgm:pt modelId="{59AE413A-4EC2-4F92-8F00-0EA024B397CA}" type="pres">
      <dgm:prSet presAssocID="{A0724D55-CB12-4E23-B3C8-753EB10BF905}" presName="spaceBetweenRectangles" presStyleCnt="0"/>
      <dgm:spPr/>
    </dgm:pt>
    <dgm:pt modelId="{F471DA94-2B09-40D3-BACF-C5DC5DCB5273}" type="pres">
      <dgm:prSet presAssocID="{A86C37C9-A44B-4B9A-A197-C78D3F898123}" presName="parentLin" presStyleCnt="0"/>
      <dgm:spPr/>
    </dgm:pt>
    <dgm:pt modelId="{6DBE52C3-0D4D-4CDA-9AF1-7CCEA1430CF3}" type="pres">
      <dgm:prSet presAssocID="{A86C37C9-A44B-4B9A-A197-C78D3F898123}" presName="parentLeftMargin" presStyleLbl="node1" presStyleIdx="1" presStyleCnt="5"/>
      <dgm:spPr/>
    </dgm:pt>
    <dgm:pt modelId="{B385809D-1139-4228-8BF7-E4DAAB45574D}" type="pres">
      <dgm:prSet presAssocID="{A86C37C9-A44B-4B9A-A197-C78D3F89812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B8C84A8-C53F-482C-B4EB-A5BC309D37E7}" type="pres">
      <dgm:prSet presAssocID="{A86C37C9-A44B-4B9A-A197-C78D3F898123}" presName="negativeSpace" presStyleCnt="0"/>
      <dgm:spPr/>
    </dgm:pt>
    <dgm:pt modelId="{A69B8D74-F88D-425C-98AA-EB275CEB8F0C}" type="pres">
      <dgm:prSet presAssocID="{A86C37C9-A44B-4B9A-A197-C78D3F898123}" presName="childText" presStyleLbl="conFgAcc1" presStyleIdx="2" presStyleCnt="5">
        <dgm:presLayoutVars>
          <dgm:bulletEnabled val="1"/>
        </dgm:presLayoutVars>
      </dgm:prSet>
      <dgm:spPr/>
    </dgm:pt>
    <dgm:pt modelId="{37C55E12-705B-4E8B-9A93-E1F558721A00}" type="pres">
      <dgm:prSet presAssocID="{E8F8AD0B-D2A7-46C5-9246-847010757367}" presName="spaceBetweenRectangles" presStyleCnt="0"/>
      <dgm:spPr/>
    </dgm:pt>
    <dgm:pt modelId="{CEC4B98E-BB2B-408D-A4D2-81E537D3EFCA}" type="pres">
      <dgm:prSet presAssocID="{686BFF32-8458-4AC4-A3CC-441932287F7F}" presName="parentLin" presStyleCnt="0"/>
      <dgm:spPr/>
    </dgm:pt>
    <dgm:pt modelId="{FF9EE0C8-EAFA-4FED-80D8-CD78A7C5826A}" type="pres">
      <dgm:prSet presAssocID="{686BFF32-8458-4AC4-A3CC-441932287F7F}" presName="parentLeftMargin" presStyleLbl="node1" presStyleIdx="2" presStyleCnt="5"/>
      <dgm:spPr/>
    </dgm:pt>
    <dgm:pt modelId="{14845BA7-D5D6-4DE7-8118-D90343186ED7}" type="pres">
      <dgm:prSet presAssocID="{686BFF32-8458-4AC4-A3CC-441932287F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3C698D3-9C4F-4846-8FC4-A73D20377CA7}" type="pres">
      <dgm:prSet presAssocID="{686BFF32-8458-4AC4-A3CC-441932287F7F}" presName="negativeSpace" presStyleCnt="0"/>
      <dgm:spPr/>
    </dgm:pt>
    <dgm:pt modelId="{C9181373-11A0-40DB-A447-0B261AD086F9}" type="pres">
      <dgm:prSet presAssocID="{686BFF32-8458-4AC4-A3CC-441932287F7F}" presName="childText" presStyleLbl="conFgAcc1" presStyleIdx="3" presStyleCnt="5">
        <dgm:presLayoutVars>
          <dgm:bulletEnabled val="1"/>
        </dgm:presLayoutVars>
      </dgm:prSet>
      <dgm:spPr/>
    </dgm:pt>
    <dgm:pt modelId="{35046778-2177-450B-AE0E-B4440885F18C}" type="pres">
      <dgm:prSet presAssocID="{A0BD1412-8A66-4A58-86A1-164E6E871A38}" presName="spaceBetweenRectangles" presStyleCnt="0"/>
      <dgm:spPr/>
    </dgm:pt>
    <dgm:pt modelId="{D7100BF4-CFD1-4EB6-85AF-701709C1DB00}" type="pres">
      <dgm:prSet presAssocID="{6AC47EB9-7AEF-4A31-93D9-F162AEF38ABD}" presName="parentLin" presStyleCnt="0"/>
      <dgm:spPr/>
    </dgm:pt>
    <dgm:pt modelId="{D4324774-E886-4652-9BBC-939F6B54815C}" type="pres">
      <dgm:prSet presAssocID="{6AC47EB9-7AEF-4A31-93D9-F162AEF38ABD}" presName="parentLeftMargin" presStyleLbl="node1" presStyleIdx="3" presStyleCnt="5"/>
      <dgm:spPr/>
    </dgm:pt>
    <dgm:pt modelId="{FE548FEE-B69C-458E-8DDA-0AC5B3D03F0D}" type="pres">
      <dgm:prSet presAssocID="{6AC47EB9-7AEF-4A31-93D9-F162AEF38AB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C4E3C85-B05C-421A-BC12-0D23A6A163E5}" type="pres">
      <dgm:prSet presAssocID="{6AC47EB9-7AEF-4A31-93D9-F162AEF38ABD}" presName="negativeSpace" presStyleCnt="0"/>
      <dgm:spPr/>
    </dgm:pt>
    <dgm:pt modelId="{90D9306C-1DCD-45E7-9567-8E8033AA48B5}" type="pres">
      <dgm:prSet presAssocID="{6AC47EB9-7AEF-4A31-93D9-F162AEF38AB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9BF4604-416E-455C-9F40-0DF86C7CD31D}" type="presOf" srcId="{D12587C3-838C-4814-8246-9019BE4E1561}" destId="{2287FF78-DC73-4D02-A6A0-06D48B413C6B}" srcOrd="0" destOrd="0" presId="urn:microsoft.com/office/officeart/2005/8/layout/list1"/>
    <dgm:cxn modelId="{806D5F5E-A00D-49C3-B3B8-F07CB0A8F65B}" type="presOf" srcId="{E1EDF891-CBBD-4268-9688-D7AF0A5F1251}" destId="{44B0540E-D099-4A46-9EEB-EF7AC1C37814}" srcOrd="1" destOrd="0" presId="urn:microsoft.com/office/officeart/2005/8/layout/list1"/>
    <dgm:cxn modelId="{7C161943-D4D3-472E-BF0D-0FC9DF1D7931}" type="presOf" srcId="{A86C37C9-A44B-4B9A-A197-C78D3F898123}" destId="{B385809D-1139-4228-8BF7-E4DAAB45574D}" srcOrd="1" destOrd="0" presId="urn:microsoft.com/office/officeart/2005/8/layout/list1"/>
    <dgm:cxn modelId="{8BB8DF46-1D2F-41ED-9A28-B5109B4B376E}" type="presOf" srcId="{686BFF32-8458-4AC4-A3CC-441932287F7F}" destId="{FF9EE0C8-EAFA-4FED-80D8-CD78A7C5826A}" srcOrd="0" destOrd="0" presId="urn:microsoft.com/office/officeart/2005/8/layout/list1"/>
    <dgm:cxn modelId="{43F10173-23C8-4B83-9A9F-58C28E13BAD9}" type="presOf" srcId="{6AC47EB9-7AEF-4A31-93D9-F162AEF38ABD}" destId="{D4324774-E886-4652-9BBC-939F6B54815C}" srcOrd="0" destOrd="0" presId="urn:microsoft.com/office/officeart/2005/8/layout/list1"/>
    <dgm:cxn modelId="{DFA16174-16B7-4358-BC7D-28FD922A60BD}" srcId="{DF4707E7-A74B-4CB1-B6CA-15DA2614B399}" destId="{6AC47EB9-7AEF-4A31-93D9-F162AEF38ABD}" srcOrd="4" destOrd="0" parTransId="{F2CB2050-1A6E-481E-9346-7D97592B505D}" sibTransId="{AD860811-2F41-4617-980D-7FB555E434E0}"/>
    <dgm:cxn modelId="{A1A63F87-D367-4061-83FE-66E306C2ABB8}" type="presOf" srcId="{DF4707E7-A74B-4CB1-B6CA-15DA2614B399}" destId="{26A64B35-7CD3-4BF3-BDC1-82222C5D8F67}" srcOrd="0" destOrd="0" presId="urn:microsoft.com/office/officeart/2005/8/layout/list1"/>
    <dgm:cxn modelId="{FD50D088-239C-4EC5-969C-4CED8785532E}" type="presOf" srcId="{6AC47EB9-7AEF-4A31-93D9-F162AEF38ABD}" destId="{FE548FEE-B69C-458E-8DDA-0AC5B3D03F0D}" srcOrd="1" destOrd="0" presId="urn:microsoft.com/office/officeart/2005/8/layout/list1"/>
    <dgm:cxn modelId="{18C8E799-BF89-464F-91D7-F8E0E5E09D08}" type="presOf" srcId="{E1EDF891-CBBD-4268-9688-D7AF0A5F1251}" destId="{F6AA2F00-369F-4B5A-AAC8-A181247A8F26}" srcOrd="0" destOrd="0" presId="urn:microsoft.com/office/officeart/2005/8/layout/list1"/>
    <dgm:cxn modelId="{AA7C00B1-80BC-4B8D-9FEC-CFA74ABF8D7B}" type="presOf" srcId="{A86C37C9-A44B-4B9A-A197-C78D3F898123}" destId="{6DBE52C3-0D4D-4CDA-9AF1-7CCEA1430CF3}" srcOrd="0" destOrd="0" presId="urn:microsoft.com/office/officeart/2005/8/layout/list1"/>
    <dgm:cxn modelId="{394482C2-6DCF-4897-B027-80421CD90F73}" type="presOf" srcId="{686BFF32-8458-4AC4-A3CC-441932287F7F}" destId="{14845BA7-D5D6-4DE7-8118-D90343186ED7}" srcOrd="1" destOrd="0" presId="urn:microsoft.com/office/officeart/2005/8/layout/list1"/>
    <dgm:cxn modelId="{53642DC3-4DEC-43E6-95DF-9E39A08744A4}" srcId="{DF4707E7-A74B-4CB1-B6CA-15DA2614B399}" destId="{A86C37C9-A44B-4B9A-A197-C78D3F898123}" srcOrd="2" destOrd="0" parTransId="{5E520603-7162-4A8A-A4AC-E66BA86A2BCF}" sibTransId="{E8F8AD0B-D2A7-46C5-9246-847010757367}"/>
    <dgm:cxn modelId="{1B2E57CB-3087-4C6B-ABD9-8E5B1777B609}" srcId="{DF4707E7-A74B-4CB1-B6CA-15DA2614B399}" destId="{E1EDF891-CBBD-4268-9688-D7AF0A5F1251}" srcOrd="0" destOrd="0" parTransId="{A181DBA1-4420-428D-A23C-DC7D35D3EB85}" sibTransId="{5AE735EB-A2B9-4848-BE61-E61A75186B8E}"/>
    <dgm:cxn modelId="{DACAA1D3-E397-4B13-84C3-382928E4947E}" srcId="{DF4707E7-A74B-4CB1-B6CA-15DA2614B399}" destId="{D12587C3-838C-4814-8246-9019BE4E1561}" srcOrd="1" destOrd="0" parTransId="{9F6E8554-1F16-4FFB-AF52-3300D754A5BC}" sibTransId="{A0724D55-CB12-4E23-B3C8-753EB10BF905}"/>
    <dgm:cxn modelId="{AA0A2CE6-C7E1-4004-8686-216EDD3B315D}" srcId="{DF4707E7-A74B-4CB1-B6CA-15DA2614B399}" destId="{686BFF32-8458-4AC4-A3CC-441932287F7F}" srcOrd="3" destOrd="0" parTransId="{1B709BC5-93A6-40D4-9386-492D9BEA5858}" sibTransId="{A0BD1412-8A66-4A58-86A1-164E6E871A38}"/>
    <dgm:cxn modelId="{345D44F2-5DE1-4A82-AF7E-DFB4BDFE2D7E}" type="presOf" srcId="{D12587C3-838C-4814-8246-9019BE4E1561}" destId="{B3F086D2-5EF1-4F0B-8187-6D269C4559C5}" srcOrd="1" destOrd="0" presId="urn:microsoft.com/office/officeart/2005/8/layout/list1"/>
    <dgm:cxn modelId="{35812557-F8A4-467B-AB6E-4220183FE037}" type="presParOf" srcId="{26A64B35-7CD3-4BF3-BDC1-82222C5D8F67}" destId="{750E86C0-87EA-4A6A-A8A9-841AFACBFACE}" srcOrd="0" destOrd="0" presId="urn:microsoft.com/office/officeart/2005/8/layout/list1"/>
    <dgm:cxn modelId="{F652874B-69AB-49BE-A921-7DBB6BD36D08}" type="presParOf" srcId="{750E86C0-87EA-4A6A-A8A9-841AFACBFACE}" destId="{F6AA2F00-369F-4B5A-AAC8-A181247A8F26}" srcOrd="0" destOrd="0" presId="urn:microsoft.com/office/officeart/2005/8/layout/list1"/>
    <dgm:cxn modelId="{E777EE2A-4FC7-4E8E-9D22-51B94987F1F0}" type="presParOf" srcId="{750E86C0-87EA-4A6A-A8A9-841AFACBFACE}" destId="{44B0540E-D099-4A46-9EEB-EF7AC1C37814}" srcOrd="1" destOrd="0" presId="urn:microsoft.com/office/officeart/2005/8/layout/list1"/>
    <dgm:cxn modelId="{3E9D64A5-73CB-4BFF-A373-7ABFFD7BC8AF}" type="presParOf" srcId="{26A64B35-7CD3-4BF3-BDC1-82222C5D8F67}" destId="{10559F6C-4508-460E-A304-3E93E70EF8AE}" srcOrd="1" destOrd="0" presId="urn:microsoft.com/office/officeart/2005/8/layout/list1"/>
    <dgm:cxn modelId="{DF496CE1-39C5-45DE-B602-EE02B9288461}" type="presParOf" srcId="{26A64B35-7CD3-4BF3-BDC1-82222C5D8F67}" destId="{56C8210F-8995-4F25-BECC-38F8C5E47051}" srcOrd="2" destOrd="0" presId="urn:microsoft.com/office/officeart/2005/8/layout/list1"/>
    <dgm:cxn modelId="{EC21069F-9F2E-4F5A-9E09-F82683520AA0}" type="presParOf" srcId="{26A64B35-7CD3-4BF3-BDC1-82222C5D8F67}" destId="{34C61A32-0C17-4DFC-A6D7-15CD3C219BB0}" srcOrd="3" destOrd="0" presId="urn:microsoft.com/office/officeart/2005/8/layout/list1"/>
    <dgm:cxn modelId="{941DA719-DCA6-431E-BEA2-6E380D4BA616}" type="presParOf" srcId="{26A64B35-7CD3-4BF3-BDC1-82222C5D8F67}" destId="{0B58846E-67E4-4898-9367-3E8874B1229E}" srcOrd="4" destOrd="0" presId="urn:microsoft.com/office/officeart/2005/8/layout/list1"/>
    <dgm:cxn modelId="{FFF78D66-4B86-4157-B88E-EC643FECE413}" type="presParOf" srcId="{0B58846E-67E4-4898-9367-3E8874B1229E}" destId="{2287FF78-DC73-4D02-A6A0-06D48B413C6B}" srcOrd="0" destOrd="0" presId="urn:microsoft.com/office/officeart/2005/8/layout/list1"/>
    <dgm:cxn modelId="{F1140ECC-2F7B-4A53-8A1D-2382764E4AE5}" type="presParOf" srcId="{0B58846E-67E4-4898-9367-3E8874B1229E}" destId="{B3F086D2-5EF1-4F0B-8187-6D269C4559C5}" srcOrd="1" destOrd="0" presId="urn:microsoft.com/office/officeart/2005/8/layout/list1"/>
    <dgm:cxn modelId="{C6A5D05A-4BD2-4EDF-98E7-8F5415AA0212}" type="presParOf" srcId="{26A64B35-7CD3-4BF3-BDC1-82222C5D8F67}" destId="{D97E2C52-8DC8-4214-B4FB-26161700FD3C}" srcOrd="5" destOrd="0" presId="urn:microsoft.com/office/officeart/2005/8/layout/list1"/>
    <dgm:cxn modelId="{414BB9C7-829A-4634-9169-2B8E38B84BFD}" type="presParOf" srcId="{26A64B35-7CD3-4BF3-BDC1-82222C5D8F67}" destId="{75E4C79F-487D-4B5E-B578-0DCB370D9CFF}" srcOrd="6" destOrd="0" presId="urn:microsoft.com/office/officeart/2005/8/layout/list1"/>
    <dgm:cxn modelId="{3A4B283B-C20B-4D7F-BDA7-4A76E6CD9E45}" type="presParOf" srcId="{26A64B35-7CD3-4BF3-BDC1-82222C5D8F67}" destId="{59AE413A-4EC2-4F92-8F00-0EA024B397CA}" srcOrd="7" destOrd="0" presId="urn:microsoft.com/office/officeart/2005/8/layout/list1"/>
    <dgm:cxn modelId="{5F9F7706-4BE3-4D43-BE72-30AF6B1D8247}" type="presParOf" srcId="{26A64B35-7CD3-4BF3-BDC1-82222C5D8F67}" destId="{F471DA94-2B09-40D3-BACF-C5DC5DCB5273}" srcOrd="8" destOrd="0" presId="urn:microsoft.com/office/officeart/2005/8/layout/list1"/>
    <dgm:cxn modelId="{B4A5A931-5B25-45D4-B092-F75CEDCA549A}" type="presParOf" srcId="{F471DA94-2B09-40D3-BACF-C5DC5DCB5273}" destId="{6DBE52C3-0D4D-4CDA-9AF1-7CCEA1430CF3}" srcOrd="0" destOrd="0" presId="urn:microsoft.com/office/officeart/2005/8/layout/list1"/>
    <dgm:cxn modelId="{700FA5CB-89F2-4B1E-BB2D-C14D183D8A8F}" type="presParOf" srcId="{F471DA94-2B09-40D3-BACF-C5DC5DCB5273}" destId="{B385809D-1139-4228-8BF7-E4DAAB45574D}" srcOrd="1" destOrd="0" presId="urn:microsoft.com/office/officeart/2005/8/layout/list1"/>
    <dgm:cxn modelId="{5CF0C36B-BC43-4A41-BAB2-F82A0AA70A6C}" type="presParOf" srcId="{26A64B35-7CD3-4BF3-BDC1-82222C5D8F67}" destId="{2B8C84A8-C53F-482C-B4EB-A5BC309D37E7}" srcOrd="9" destOrd="0" presId="urn:microsoft.com/office/officeart/2005/8/layout/list1"/>
    <dgm:cxn modelId="{BBB37574-8DA5-46E6-B425-7DD84E31A0F9}" type="presParOf" srcId="{26A64B35-7CD3-4BF3-BDC1-82222C5D8F67}" destId="{A69B8D74-F88D-425C-98AA-EB275CEB8F0C}" srcOrd="10" destOrd="0" presId="urn:microsoft.com/office/officeart/2005/8/layout/list1"/>
    <dgm:cxn modelId="{33080EC4-8DD1-4B66-9197-592D94B7B5EA}" type="presParOf" srcId="{26A64B35-7CD3-4BF3-BDC1-82222C5D8F67}" destId="{37C55E12-705B-4E8B-9A93-E1F558721A00}" srcOrd="11" destOrd="0" presId="urn:microsoft.com/office/officeart/2005/8/layout/list1"/>
    <dgm:cxn modelId="{C95D0EA4-EA9D-4A39-BA97-4CDC7BA9AA44}" type="presParOf" srcId="{26A64B35-7CD3-4BF3-BDC1-82222C5D8F67}" destId="{CEC4B98E-BB2B-408D-A4D2-81E537D3EFCA}" srcOrd="12" destOrd="0" presId="urn:microsoft.com/office/officeart/2005/8/layout/list1"/>
    <dgm:cxn modelId="{56F02720-EADB-47FD-A1E5-76B9087F904F}" type="presParOf" srcId="{CEC4B98E-BB2B-408D-A4D2-81E537D3EFCA}" destId="{FF9EE0C8-EAFA-4FED-80D8-CD78A7C5826A}" srcOrd="0" destOrd="0" presId="urn:microsoft.com/office/officeart/2005/8/layout/list1"/>
    <dgm:cxn modelId="{5021E4F3-C8B8-4246-A520-A328F3D4B734}" type="presParOf" srcId="{CEC4B98E-BB2B-408D-A4D2-81E537D3EFCA}" destId="{14845BA7-D5D6-4DE7-8118-D90343186ED7}" srcOrd="1" destOrd="0" presId="urn:microsoft.com/office/officeart/2005/8/layout/list1"/>
    <dgm:cxn modelId="{22BA3F56-9C1E-4B37-A097-E17695A63D57}" type="presParOf" srcId="{26A64B35-7CD3-4BF3-BDC1-82222C5D8F67}" destId="{23C698D3-9C4F-4846-8FC4-A73D20377CA7}" srcOrd="13" destOrd="0" presId="urn:microsoft.com/office/officeart/2005/8/layout/list1"/>
    <dgm:cxn modelId="{2FE7261F-9924-4E04-91E9-F1852EA1D8E2}" type="presParOf" srcId="{26A64B35-7CD3-4BF3-BDC1-82222C5D8F67}" destId="{C9181373-11A0-40DB-A447-0B261AD086F9}" srcOrd="14" destOrd="0" presId="urn:microsoft.com/office/officeart/2005/8/layout/list1"/>
    <dgm:cxn modelId="{6E3988CB-2FEB-42D3-8939-14DA48A9792A}" type="presParOf" srcId="{26A64B35-7CD3-4BF3-BDC1-82222C5D8F67}" destId="{35046778-2177-450B-AE0E-B4440885F18C}" srcOrd="15" destOrd="0" presId="urn:microsoft.com/office/officeart/2005/8/layout/list1"/>
    <dgm:cxn modelId="{425C9EB3-3D91-4524-987E-E75E35FA41D6}" type="presParOf" srcId="{26A64B35-7CD3-4BF3-BDC1-82222C5D8F67}" destId="{D7100BF4-CFD1-4EB6-85AF-701709C1DB00}" srcOrd="16" destOrd="0" presId="urn:microsoft.com/office/officeart/2005/8/layout/list1"/>
    <dgm:cxn modelId="{E62AA2D8-1793-41B5-A84C-585FBA1C90BA}" type="presParOf" srcId="{D7100BF4-CFD1-4EB6-85AF-701709C1DB00}" destId="{D4324774-E886-4652-9BBC-939F6B54815C}" srcOrd="0" destOrd="0" presId="urn:microsoft.com/office/officeart/2005/8/layout/list1"/>
    <dgm:cxn modelId="{14595930-D8BA-495D-A284-5FD37B30054F}" type="presParOf" srcId="{D7100BF4-CFD1-4EB6-85AF-701709C1DB00}" destId="{FE548FEE-B69C-458E-8DDA-0AC5B3D03F0D}" srcOrd="1" destOrd="0" presId="urn:microsoft.com/office/officeart/2005/8/layout/list1"/>
    <dgm:cxn modelId="{B1B3C198-75CB-487F-88F2-81842E437C1D}" type="presParOf" srcId="{26A64B35-7CD3-4BF3-BDC1-82222C5D8F67}" destId="{CC4E3C85-B05C-421A-BC12-0D23A6A163E5}" srcOrd="17" destOrd="0" presId="urn:microsoft.com/office/officeart/2005/8/layout/list1"/>
    <dgm:cxn modelId="{FF2EF686-2779-424D-8085-25E24E99FBF4}" type="presParOf" srcId="{26A64B35-7CD3-4BF3-BDC1-82222C5D8F67}" destId="{90D9306C-1DCD-45E7-9567-8E8033AA48B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60004-156C-44A8-8964-E7C3996C900A}">
      <dsp:nvSpPr>
        <dsp:cNvPr id="0" name=""/>
        <dsp:cNvSpPr/>
      </dsp:nvSpPr>
      <dsp:spPr>
        <a:xfrm>
          <a:off x="2521704" y="0"/>
          <a:ext cx="4328808" cy="4328808"/>
        </a:xfrm>
        <a:prstGeom prst="triangle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76781F-85B4-4377-9DEE-6ED5B145A368}">
      <dsp:nvSpPr>
        <dsp:cNvPr id="0" name=""/>
        <dsp:cNvSpPr/>
      </dsp:nvSpPr>
      <dsp:spPr>
        <a:xfrm>
          <a:off x="4900038" y="435205"/>
          <a:ext cx="2813725" cy="102471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2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Countries world</a:t>
          </a:r>
        </a:p>
      </dsp:txBody>
      <dsp:txXfrm>
        <a:off x="4950060" y="485227"/>
        <a:ext cx="2713681" cy="924666"/>
      </dsp:txXfrm>
    </dsp:sp>
    <dsp:sp modelId="{0A99BF78-EA8B-4C3C-A352-2BCBCB6A089B}">
      <dsp:nvSpPr>
        <dsp:cNvPr id="0" name=""/>
        <dsp:cNvSpPr/>
      </dsp:nvSpPr>
      <dsp:spPr>
        <a:xfrm>
          <a:off x="4900038" y="1588004"/>
          <a:ext cx="2813725" cy="102471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2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Population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(1960-2016)</a:t>
          </a:r>
        </a:p>
      </dsp:txBody>
      <dsp:txXfrm>
        <a:off x="4950060" y="1638026"/>
        <a:ext cx="2713681" cy="924666"/>
      </dsp:txXfrm>
    </dsp:sp>
    <dsp:sp modelId="{BEBC09C0-990D-4827-90C5-B207CB0A9357}">
      <dsp:nvSpPr>
        <dsp:cNvPr id="0" name=""/>
        <dsp:cNvSpPr/>
      </dsp:nvSpPr>
      <dsp:spPr>
        <a:xfrm>
          <a:off x="4900038" y="2740803"/>
          <a:ext cx="2813725" cy="102471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2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GDP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(1960-2016)</a:t>
          </a:r>
        </a:p>
      </dsp:txBody>
      <dsp:txXfrm>
        <a:off x="4950060" y="2790825"/>
        <a:ext cx="2713681" cy="924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85926-E1CC-4C00-9035-F2D10A9FD871}">
      <dsp:nvSpPr>
        <dsp:cNvPr id="0" name=""/>
        <dsp:cNvSpPr/>
      </dsp:nvSpPr>
      <dsp:spPr>
        <a:xfrm>
          <a:off x="0" y="0"/>
          <a:ext cx="8920814" cy="754303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>
              <a:solidFill>
                <a:schemeClr val="bg1"/>
              </a:solidFill>
            </a:rPr>
            <a:t>Power  query</a:t>
          </a:r>
        </a:p>
      </dsp:txBody>
      <dsp:txXfrm>
        <a:off x="22093" y="22093"/>
        <a:ext cx="8018608" cy="710117"/>
      </dsp:txXfrm>
    </dsp:sp>
    <dsp:sp modelId="{5D46E16C-FDD5-43A7-ADC0-CABB725623BD}">
      <dsp:nvSpPr>
        <dsp:cNvPr id="0" name=""/>
        <dsp:cNvSpPr/>
      </dsp:nvSpPr>
      <dsp:spPr>
        <a:xfrm>
          <a:off x="666164" y="859067"/>
          <a:ext cx="8920814" cy="754303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Handled missing values</a:t>
          </a:r>
        </a:p>
      </dsp:txBody>
      <dsp:txXfrm>
        <a:off x="688257" y="881160"/>
        <a:ext cx="7720166" cy="710117"/>
      </dsp:txXfrm>
    </dsp:sp>
    <dsp:sp modelId="{F6DD84CA-7558-456A-B76D-978C4AFA9BAB}">
      <dsp:nvSpPr>
        <dsp:cNvPr id="0" name=""/>
        <dsp:cNvSpPr/>
      </dsp:nvSpPr>
      <dsp:spPr>
        <a:xfrm>
          <a:off x="1332329" y="1718134"/>
          <a:ext cx="8920814" cy="754303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Removed Duplicates</a:t>
          </a:r>
        </a:p>
      </dsp:txBody>
      <dsp:txXfrm>
        <a:off x="1354422" y="1740227"/>
        <a:ext cx="7720166" cy="710117"/>
      </dsp:txXfrm>
    </dsp:sp>
    <dsp:sp modelId="{74D8678F-44E7-4D05-93C2-C2FF0AD6065A}">
      <dsp:nvSpPr>
        <dsp:cNvPr id="0" name=""/>
        <dsp:cNvSpPr/>
      </dsp:nvSpPr>
      <dsp:spPr>
        <a:xfrm>
          <a:off x="1998494" y="2577202"/>
          <a:ext cx="8920814" cy="754303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Standardized Data types</a:t>
          </a:r>
        </a:p>
      </dsp:txBody>
      <dsp:txXfrm>
        <a:off x="2020587" y="2599295"/>
        <a:ext cx="7720166" cy="710117"/>
      </dsp:txXfrm>
    </dsp:sp>
    <dsp:sp modelId="{E9D7244B-A653-4040-9827-055DAC42C5A5}">
      <dsp:nvSpPr>
        <dsp:cNvPr id="0" name=""/>
        <dsp:cNvSpPr/>
      </dsp:nvSpPr>
      <dsp:spPr>
        <a:xfrm>
          <a:off x="2664658" y="3436269"/>
          <a:ext cx="8920814" cy="754303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Transformed &amp; Data modelled</a:t>
          </a:r>
        </a:p>
      </dsp:txBody>
      <dsp:txXfrm>
        <a:off x="2686751" y="3458362"/>
        <a:ext cx="7720166" cy="710117"/>
      </dsp:txXfrm>
    </dsp:sp>
    <dsp:sp modelId="{93CD510C-4ED0-4D56-A370-38ECF97A7ACA}">
      <dsp:nvSpPr>
        <dsp:cNvPr id="0" name=""/>
        <dsp:cNvSpPr/>
      </dsp:nvSpPr>
      <dsp:spPr>
        <a:xfrm>
          <a:off x="8430517" y="551060"/>
          <a:ext cx="490297" cy="490297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lumMod val="75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8540834" y="551060"/>
        <a:ext cx="269663" cy="368948"/>
      </dsp:txXfrm>
    </dsp:sp>
    <dsp:sp modelId="{3EE20062-158D-4501-9937-687F1CFB4446}">
      <dsp:nvSpPr>
        <dsp:cNvPr id="0" name=""/>
        <dsp:cNvSpPr/>
      </dsp:nvSpPr>
      <dsp:spPr>
        <a:xfrm>
          <a:off x="9096681" y="1410127"/>
          <a:ext cx="490297" cy="490297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lumMod val="75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9206998" y="1410127"/>
        <a:ext cx="269663" cy="368948"/>
      </dsp:txXfrm>
    </dsp:sp>
    <dsp:sp modelId="{B9DB2F99-9F1F-43DC-9CEB-8216AAA62169}">
      <dsp:nvSpPr>
        <dsp:cNvPr id="0" name=""/>
        <dsp:cNvSpPr/>
      </dsp:nvSpPr>
      <dsp:spPr>
        <a:xfrm>
          <a:off x="9762846" y="2256623"/>
          <a:ext cx="490297" cy="490297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lumMod val="75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9873163" y="2256623"/>
        <a:ext cx="269663" cy="368948"/>
      </dsp:txXfrm>
    </dsp:sp>
    <dsp:sp modelId="{19962FBB-EE6F-4789-A324-BB8B36919176}">
      <dsp:nvSpPr>
        <dsp:cNvPr id="0" name=""/>
        <dsp:cNvSpPr/>
      </dsp:nvSpPr>
      <dsp:spPr>
        <a:xfrm>
          <a:off x="10429011" y="3124072"/>
          <a:ext cx="490297" cy="490297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lumMod val="75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10539328" y="3124072"/>
        <a:ext cx="269663" cy="368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8210F-8995-4F25-BECC-38F8C5E47051}">
      <dsp:nvSpPr>
        <dsp:cNvPr id="0" name=""/>
        <dsp:cNvSpPr/>
      </dsp:nvSpPr>
      <dsp:spPr>
        <a:xfrm>
          <a:off x="0" y="380454"/>
          <a:ext cx="882491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B0540E-D099-4A46-9EEB-EF7AC1C37814}">
      <dsp:nvSpPr>
        <dsp:cNvPr id="0" name=""/>
        <dsp:cNvSpPr/>
      </dsp:nvSpPr>
      <dsp:spPr>
        <a:xfrm>
          <a:off x="441245" y="100014"/>
          <a:ext cx="6177439" cy="56088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492" tIns="0" rIns="23349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Infant Mortality Rate</a:t>
          </a:r>
        </a:p>
      </dsp:txBody>
      <dsp:txXfrm>
        <a:off x="468625" y="127394"/>
        <a:ext cx="6122679" cy="506120"/>
      </dsp:txXfrm>
    </dsp:sp>
    <dsp:sp modelId="{75E4C79F-487D-4B5E-B578-0DCB370D9CFF}">
      <dsp:nvSpPr>
        <dsp:cNvPr id="0" name=""/>
        <dsp:cNvSpPr/>
      </dsp:nvSpPr>
      <dsp:spPr>
        <a:xfrm>
          <a:off x="0" y="1242294"/>
          <a:ext cx="882491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F086D2-5EF1-4F0B-8187-6D269C4559C5}">
      <dsp:nvSpPr>
        <dsp:cNvPr id="0" name=""/>
        <dsp:cNvSpPr/>
      </dsp:nvSpPr>
      <dsp:spPr>
        <a:xfrm>
          <a:off x="441245" y="961854"/>
          <a:ext cx="6177439" cy="56088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492" tIns="0" rIns="23349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Population</a:t>
          </a:r>
        </a:p>
      </dsp:txBody>
      <dsp:txXfrm>
        <a:off x="468625" y="989234"/>
        <a:ext cx="6122679" cy="506120"/>
      </dsp:txXfrm>
    </dsp:sp>
    <dsp:sp modelId="{A69B8D74-F88D-425C-98AA-EB275CEB8F0C}">
      <dsp:nvSpPr>
        <dsp:cNvPr id="0" name=""/>
        <dsp:cNvSpPr/>
      </dsp:nvSpPr>
      <dsp:spPr>
        <a:xfrm>
          <a:off x="0" y="2104134"/>
          <a:ext cx="882491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85809D-1139-4228-8BF7-E4DAAB45574D}">
      <dsp:nvSpPr>
        <dsp:cNvPr id="0" name=""/>
        <dsp:cNvSpPr/>
      </dsp:nvSpPr>
      <dsp:spPr>
        <a:xfrm>
          <a:off x="441245" y="1823694"/>
          <a:ext cx="6177439" cy="56088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492" tIns="0" rIns="23349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Gross Domestic Product(GDP)</a:t>
          </a:r>
        </a:p>
      </dsp:txBody>
      <dsp:txXfrm>
        <a:off x="468625" y="1851074"/>
        <a:ext cx="6122679" cy="506120"/>
      </dsp:txXfrm>
    </dsp:sp>
    <dsp:sp modelId="{C9181373-11A0-40DB-A447-0B261AD086F9}">
      <dsp:nvSpPr>
        <dsp:cNvPr id="0" name=""/>
        <dsp:cNvSpPr/>
      </dsp:nvSpPr>
      <dsp:spPr>
        <a:xfrm>
          <a:off x="0" y="2965974"/>
          <a:ext cx="882491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845BA7-D5D6-4DE7-8118-D90343186ED7}">
      <dsp:nvSpPr>
        <dsp:cNvPr id="0" name=""/>
        <dsp:cNvSpPr/>
      </dsp:nvSpPr>
      <dsp:spPr>
        <a:xfrm>
          <a:off x="441245" y="2685534"/>
          <a:ext cx="6177439" cy="56088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492" tIns="0" rIns="23349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Literacy rate</a:t>
          </a:r>
        </a:p>
      </dsp:txBody>
      <dsp:txXfrm>
        <a:off x="468625" y="2712914"/>
        <a:ext cx="6122679" cy="506120"/>
      </dsp:txXfrm>
    </dsp:sp>
    <dsp:sp modelId="{90D9306C-1DCD-45E7-9567-8E8033AA48B5}">
      <dsp:nvSpPr>
        <dsp:cNvPr id="0" name=""/>
        <dsp:cNvSpPr/>
      </dsp:nvSpPr>
      <dsp:spPr>
        <a:xfrm>
          <a:off x="0" y="3827814"/>
          <a:ext cx="882491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548FEE-B69C-458E-8DDA-0AC5B3D03F0D}">
      <dsp:nvSpPr>
        <dsp:cNvPr id="0" name=""/>
        <dsp:cNvSpPr/>
      </dsp:nvSpPr>
      <dsp:spPr>
        <a:xfrm>
          <a:off x="441245" y="3547374"/>
          <a:ext cx="6177439" cy="56088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492" tIns="0" rIns="23349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Growth trends</a:t>
          </a:r>
        </a:p>
      </dsp:txBody>
      <dsp:txXfrm>
        <a:off x="468625" y="3574754"/>
        <a:ext cx="6122679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3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6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098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123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8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820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838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14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3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2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6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8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8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6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2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4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6/6/2019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3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284" y="294996"/>
            <a:ext cx="9710316" cy="24722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Economic &amp; Demographic Trends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526" y="4395536"/>
            <a:ext cx="3140241" cy="1795973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K.Srinishaanthi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Da|ds</a:t>
            </a:r>
            <a:r>
              <a:rPr lang="en-US" dirty="0">
                <a:solidFill>
                  <a:srgbClr val="FFFFFF"/>
                </a:solidFill>
              </a:rPr>
              <a:t> intern trainee</a:t>
            </a:r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8B8FB-2EF1-A729-7B2D-891EFC454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988A5FA-A0B3-3C78-CB23-CD8230F76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CCF49-69E8-4FDD-80F8-E0B3246D6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396" y="2602832"/>
            <a:ext cx="9710316" cy="826167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6459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Project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770A7-618C-E249-0633-3D04E3912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4126"/>
            <a:ext cx="9523413" cy="3550206"/>
          </a:xfrm>
        </p:spPr>
        <p:txBody>
          <a:bodyPr/>
          <a:lstStyle/>
          <a:p>
            <a:pPr marL="14287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Global economic and demographic trends across various parameters</a:t>
            </a:r>
          </a:p>
          <a:p>
            <a:pPr marL="14287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interactive dashboard</a:t>
            </a:r>
          </a:p>
          <a:p>
            <a:pPr marL="14287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key insights and recommendations</a:t>
            </a: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CFA4E-60CF-C07E-89A8-D6305BF1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49B8-AF5A-B031-597D-8A2BB1DE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Data set Overview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7E3F30F-D595-C76E-30BF-FF36B5F3B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925690"/>
              </p:ext>
            </p:extLst>
          </p:nvPr>
        </p:nvGraphicFramePr>
        <p:xfrm>
          <a:off x="1155700" y="2295729"/>
          <a:ext cx="10449398" cy="432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361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32D83-D171-CDA2-AC08-FB5FFC11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3D97-B799-C008-94ED-04B2C93D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Data Cleaning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AB321C2-6F2D-7E73-B522-4756D43017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857242"/>
              </p:ext>
            </p:extLst>
          </p:nvPr>
        </p:nvGraphicFramePr>
        <p:xfrm>
          <a:off x="165369" y="2550694"/>
          <a:ext cx="11585473" cy="4190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980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8958-BD9F-A19B-CECA-414FCD8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Statistical Analysis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12EE8FB-45BC-A821-C7D5-E62B2B00B0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827522"/>
              </p:ext>
            </p:extLst>
          </p:nvPr>
        </p:nvGraphicFramePr>
        <p:xfrm>
          <a:off x="1972823" y="2373549"/>
          <a:ext cx="8824913" cy="440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504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95C67-932D-2279-0AEF-9C1F25C5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9" y="239753"/>
            <a:ext cx="11568162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6443-07F6-1E92-A74C-D639BFA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5A9016-D958-2E72-A69E-FD1E582F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6" y="247374"/>
            <a:ext cx="11629128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B9B4-8841-2873-A6C5-AD257951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4F21-C0A7-7E84-523E-AD212340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Economic Trends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39671-3A8A-C0A6-9713-98CB1256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37" y="2465422"/>
            <a:ext cx="6941090" cy="3679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777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99A28-CA1E-27A5-B6CA-A19864CAA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FFAE-92F0-68C4-6114-76E387EF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Demographic Trends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6C7E2-66A5-02A3-110A-8ED58B31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04" y="2360372"/>
            <a:ext cx="7491663" cy="4027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57676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767</TotalTime>
  <Words>85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Century Gothic</vt:lpstr>
      <vt:lpstr>Times New Roman</vt:lpstr>
      <vt:lpstr>Wingdings</vt:lpstr>
      <vt:lpstr>Wingdings 3</vt:lpstr>
      <vt:lpstr>Ion Boardroom</vt:lpstr>
      <vt:lpstr>Economic &amp; Demographic Trends Analysis</vt:lpstr>
      <vt:lpstr>Project Objective</vt:lpstr>
      <vt:lpstr>Data set Overview</vt:lpstr>
      <vt:lpstr>Data Cleaning</vt:lpstr>
      <vt:lpstr>Statistical Analysis</vt:lpstr>
      <vt:lpstr>PowerPoint Presentation</vt:lpstr>
      <vt:lpstr>PowerPoint Presentation</vt:lpstr>
      <vt:lpstr>Economic Trends Report</vt:lpstr>
      <vt:lpstr>Demographic Trends Report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 nishaa</dc:creator>
  <cp:lastModifiedBy>sri nishaa</cp:lastModifiedBy>
  <cp:revision>1</cp:revision>
  <dcterms:created xsi:type="dcterms:W3CDTF">2025-03-03T13:51:16Z</dcterms:created>
  <dcterms:modified xsi:type="dcterms:W3CDTF">2025-03-04T21:28:10Z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